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56" r:id="rId2"/>
    <p:sldId id="258" r:id="rId3"/>
    <p:sldId id="265" r:id="rId4"/>
    <p:sldId id="257" r:id="rId5"/>
    <p:sldId id="266" r:id="rId6"/>
    <p:sldId id="259" r:id="rId7"/>
    <p:sldId id="260" r:id="rId8"/>
    <p:sldId id="262" r:id="rId9"/>
    <p:sldId id="263" r:id="rId10"/>
    <p:sldId id="275" r:id="rId11"/>
    <p:sldId id="270" r:id="rId12"/>
    <p:sldId id="267" r:id="rId13"/>
    <p:sldId id="268" r:id="rId14"/>
    <p:sldId id="269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9EC398-C3B5-4151-9757-C3F95737104D}" v="407" dt="2022-10-27T04:53:01.7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 showGuides="1">
      <p:cViewPr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Webber" userId="d2c35d3820c041c5" providerId="LiveId" clId="{6E9EC398-C3B5-4151-9757-C3F95737104D}"/>
    <pc:docChg chg="undo custSel addSld delSld modSld sldOrd">
      <pc:chgData name="Mary Webber" userId="d2c35d3820c041c5" providerId="LiveId" clId="{6E9EC398-C3B5-4151-9757-C3F95737104D}" dt="2022-10-27T23:47:39.320" v="4672"/>
      <pc:docMkLst>
        <pc:docMk/>
      </pc:docMkLst>
      <pc:sldChg chg="addSp modSp mod setBg addAnim">
        <pc:chgData name="Mary Webber" userId="d2c35d3820c041c5" providerId="LiveId" clId="{6E9EC398-C3B5-4151-9757-C3F95737104D}" dt="2022-10-26T02:34:55.154" v="2830"/>
        <pc:sldMkLst>
          <pc:docMk/>
          <pc:sldMk cId="2510122379" sldId="256"/>
        </pc:sldMkLst>
        <pc:spChg chg="mod">
          <ac:chgData name="Mary Webber" userId="d2c35d3820c041c5" providerId="LiveId" clId="{6E9EC398-C3B5-4151-9757-C3F95737104D}" dt="2022-10-26T02:34:55.139" v="2828" actId="26606"/>
          <ac:spMkLst>
            <pc:docMk/>
            <pc:sldMk cId="2510122379" sldId="256"/>
            <ac:spMk id="2" creationId="{2FD49593-1E2F-4680-B7F7-1EB20F46DCD8}"/>
          </ac:spMkLst>
        </pc:spChg>
        <pc:spChg chg="mod">
          <ac:chgData name="Mary Webber" userId="d2c35d3820c041c5" providerId="LiveId" clId="{6E9EC398-C3B5-4151-9757-C3F95737104D}" dt="2022-10-26T02:34:55.139" v="2828" actId="26606"/>
          <ac:spMkLst>
            <pc:docMk/>
            <pc:sldMk cId="2510122379" sldId="256"/>
            <ac:spMk id="3" creationId="{ADEC8CC6-3598-42EF-809A-804FF8E7C14A}"/>
          </ac:spMkLst>
        </pc:spChg>
        <pc:spChg chg="add">
          <ac:chgData name="Mary Webber" userId="d2c35d3820c041c5" providerId="LiveId" clId="{6E9EC398-C3B5-4151-9757-C3F95737104D}" dt="2022-10-26T02:34:55.139" v="2828" actId="26606"/>
          <ac:spMkLst>
            <pc:docMk/>
            <pc:sldMk cId="2510122379" sldId="256"/>
            <ac:spMk id="8" creationId="{755B289C-FFBC-4DA1-9048-5AB172C337D4}"/>
          </ac:spMkLst>
        </pc:spChg>
        <pc:spChg chg="add">
          <ac:chgData name="Mary Webber" userId="d2c35d3820c041c5" providerId="LiveId" clId="{6E9EC398-C3B5-4151-9757-C3F95737104D}" dt="2022-10-26T02:34:55.139" v="2828" actId="26606"/>
          <ac:spMkLst>
            <pc:docMk/>
            <pc:sldMk cId="2510122379" sldId="256"/>
            <ac:spMk id="10" creationId="{CF7823A9-C4F6-4119-AB3F-79E976C03DFE}"/>
          </ac:spMkLst>
        </pc:spChg>
        <pc:spChg chg="add">
          <ac:chgData name="Mary Webber" userId="d2c35d3820c041c5" providerId="LiveId" clId="{6E9EC398-C3B5-4151-9757-C3F95737104D}" dt="2022-10-26T02:34:55.139" v="2828" actId="26606"/>
          <ac:spMkLst>
            <pc:docMk/>
            <pc:sldMk cId="2510122379" sldId="256"/>
            <ac:spMk id="12" creationId="{16FB5ED3-B527-45A8-988C-E896E0DEB9E9}"/>
          </ac:spMkLst>
        </pc:spChg>
      </pc:sldChg>
      <pc:sldChg chg="addSp modSp mod setBg">
        <pc:chgData name="Mary Webber" userId="d2c35d3820c041c5" providerId="LiveId" clId="{6E9EC398-C3B5-4151-9757-C3F95737104D}" dt="2022-10-25T04:08:45.763" v="500" actId="113"/>
        <pc:sldMkLst>
          <pc:docMk/>
          <pc:sldMk cId="33237326" sldId="257"/>
        </pc:sldMkLst>
        <pc:spChg chg="mod">
          <ac:chgData name="Mary Webber" userId="d2c35d3820c041c5" providerId="LiveId" clId="{6E9EC398-C3B5-4151-9757-C3F95737104D}" dt="2022-10-25T02:39:05.342" v="180" actId="26606"/>
          <ac:spMkLst>
            <pc:docMk/>
            <pc:sldMk cId="33237326" sldId="257"/>
            <ac:spMk id="2" creationId="{C43F8E19-DCCD-4BC3-99F9-3746701078C7}"/>
          </ac:spMkLst>
        </pc:spChg>
        <pc:spChg chg="add">
          <ac:chgData name="Mary Webber" userId="d2c35d3820c041c5" providerId="LiveId" clId="{6E9EC398-C3B5-4151-9757-C3F95737104D}" dt="2022-10-25T02:39:05.342" v="180" actId="26606"/>
          <ac:spMkLst>
            <pc:docMk/>
            <pc:sldMk cId="33237326" sldId="257"/>
            <ac:spMk id="10" creationId="{AC5EDEC7-C7E6-479B-9BC7-6FBB0719BE14}"/>
          </ac:spMkLst>
        </pc:spChg>
        <pc:spChg chg="add">
          <ac:chgData name="Mary Webber" userId="d2c35d3820c041c5" providerId="LiveId" clId="{6E9EC398-C3B5-4151-9757-C3F95737104D}" dt="2022-10-25T02:39:05.342" v="180" actId="26606"/>
          <ac:spMkLst>
            <pc:docMk/>
            <pc:sldMk cId="33237326" sldId="257"/>
            <ac:spMk id="12" creationId="{14A49286-A6C8-44AD-BFC5-7879CB1F3F58}"/>
          </ac:spMkLst>
        </pc:spChg>
        <pc:spChg chg="add">
          <ac:chgData name="Mary Webber" userId="d2c35d3820c041c5" providerId="LiveId" clId="{6E9EC398-C3B5-4151-9757-C3F95737104D}" dt="2022-10-25T02:39:05.342" v="180" actId="26606"/>
          <ac:spMkLst>
            <pc:docMk/>
            <pc:sldMk cId="33237326" sldId="257"/>
            <ac:spMk id="14" creationId="{D3FFE593-D88A-4336-A731-4A3A9FF89B67}"/>
          </ac:spMkLst>
        </pc:spChg>
        <pc:graphicFrameChg chg="mod modGraphic">
          <ac:chgData name="Mary Webber" userId="d2c35d3820c041c5" providerId="LiveId" clId="{6E9EC398-C3B5-4151-9757-C3F95737104D}" dt="2022-10-25T04:08:45.763" v="500" actId="113"/>
          <ac:graphicFrameMkLst>
            <pc:docMk/>
            <pc:sldMk cId="33237326" sldId="257"/>
            <ac:graphicFrameMk id="5" creationId="{8E6F6213-25D4-6527-CD52-94A4452A17E2}"/>
          </ac:graphicFrameMkLst>
        </pc:graphicFrameChg>
      </pc:sldChg>
      <pc:sldChg chg="addSp delSp modSp mod">
        <pc:chgData name="Mary Webber" userId="d2c35d3820c041c5" providerId="LiveId" clId="{6E9EC398-C3B5-4151-9757-C3F95737104D}" dt="2022-10-27T04:53:01.740" v="4661" actId="20577"/>
        <pc:sldMkLst>
          <pc:docMk/>
          <pc:sldMk cId="824066159" sldId="258"/>
        </pc:sldMkLst>
        <pc:spChg chg="mod">
          <ac:chgData name="Mary Webber" userId="d2c35d3820c041c5" providerId="LiveId" clId="{6E9EC398-C3B5-4151-9757-C3F95737104D}" dt="2022-10-25T04:14:37.227" v="568" actId="26606"/>
          <ac:spMkLst>
            <pc:docMk/>
            <pc:sldMk cId="824066159" sldId="258"/>
            <ac:spMk id="2" creationId="{A79C6D36-1AAF-44F3-8CF3-F0DAC69D97AC}"/>
          </ac:spMkLst>
        </pc:spChg>
        <pc:spChg chg="del mod">
          <ac:chgData name="Mary Webber" userId="d2c35d3820c041c5" providerId="LiveId" clId="{6E9EC398-C3B5-4151-9757-C3F95737104D}" dt="2022-10-25T04:14:37.227" v="568" actId="26606"/>
          <ac:spMkLst>
            <pc:docMk/>
            <pc:sldMk cId="824066159" sldId="258"/>
            <ac:spMk id="3" creationId="{0A0DD521-2A16-4675-9366-E25720DAF1F1}"/>
          </ac:spMkLst>
        </pc:spChg>
        <pc:spChg chg="add">
          <ac:chgData name="Mary Webber" userId="d2c35d3820c041c5" providerId="LiveId" clId="{6E9EC398-C3B5-4151-9757-C3F95737104D}" dt="2022-10-25T04:14:37.227" v="568" actId="26606"/>
          <ac:spMkLst>
            <pc:docMk/>
            <pc:sldMk cId="824066159" sldId="258"/>
            <ac:spMk id="9" creationId="{A4864A0B-4663-4052-A3D8-E2BB2CFCEAB9}"/>
          </ac:spMkLst>
        </pc:spChg>
        <pc:spChg chg="add">
          <ac:chgData name="Mary Webber" userId="d2c35d3820c041c5" providerId="LiveId" clId="{6E9EC398-C3B5-4151-9757-C3F95737104D}" dt="2022-10-25T04:14:37.227" v="568" actId="26606"/>
          <ac:spMkLst>
            <pc:docMk/>
            <pc:sldMk cId="824066159" sldId="258"/>
            <ac:spMk id="11" creationId="{CDACBF3A-4721-4D07-B643-66F502F51733}"/>
          </ac:spMkLst>
        </pc:spChg>
        <pc:graphicFrameChg chg="add mod">
          <ac:chgData name="Mary Webber" userId="d2c35d3820c041c5" providerId="LiveId" clId="{6E9EC398-C3B5-4151-9757-C3F95737104D}" dt="2022-10-27T04:53:01.740" v="4661" actId="20577"/>
          <ac:graphicFrameMkLst>
            <pc:docMk/>
            <pc:sldMk cId="824066159" sldId="258"/>
            <ac:graphicFrameMk id="5" creationId="{2E60E2A9-076B-2A3D-818A-A168E62E62E4}"/>
          </ac:graphicFrameMkLst>
        </pc:graphicFrameChg>
      </pc:sldChg>
      <pc:sldChg chg="addSp delSp modSp mod setBg">
        <pc:chgData name="Mary Webber" userId="d2c35d3820c041c5" providerId="LiveId" clId="{6E9EC398-C3B5-4151-9757-C3F95737104D}" dt="2022-10-26T00:50:32.699" v="1404" actId="20577"/>
        <pc:sldMkLst>
          <pc:docMk/>
          <pc:sldMk cId="4023475566" sldId="259"/>
        </pc:sldMkLst>
        <pc:spChg chg="mod">
          <ac:chgData name="Mary Webber" userId="d2c35d3820c041c5" providerId="LiveId" clId="{6E9EC398-C3B5-4151-9757-C3F95737104D}" dt="2022-10-26T00:50:32.699" v="1404" actId="20577"/>
          <ac:spMkLst>
            <pc:docMk/>
            <pc:sldMk cId="4023475566" sldId="259"/>
            <ac:spMk id="2" creationId="{E431C00B-8D52-46BF-AA33-0E6713AB2C1B}"/>
          </ac:spMkLst>
        </pc:spChg>
        <pc:spChg chg="add del">
          <ac:chgData name="Mary Webber" userId="d2c35d3820c041c5" providerId="LiveId" clId="{6E9EC398-C3B5-4151-9757-C3F95737104D}" dt="2022-10-25T01:39:17.441" v="12" actId="26606"/>
          <ac:spMkLst>
            <pc:docMk/>
            <pc:sldMk cId="4023475566" sldId="259"/>
            <ac:spMk id="3" creationId="{D28F6C36-EE13-495E-AEF7-DBC8C6B3744C}"/>
          </ac:spMkLst>
        </pc:spChg>
        <pc:spChg chg="add del mod">
          <ac:chgData name="Mary Webber" userId="d2c35d3820c041c5" providerId="LiveId" clId="{6E9EC398-C3B5-4151-9757-C3F95737104D}" dt="2022-10-25T04:27:20.434" v="1249"/>
          <ac:spMkLst>
            <pc:docMk/>
            <pc:sldMk cId="4023475566" sldId="259"/>
            <ac:spMk id="4" creationId="{25E95F00-8A09-4140-983D-21BA64AA3E23}"/>
          </ac:spMkLst>
        </pc:spChg>
        <pc:spChg chg="add del">
          <ac:chgData name="Mary Webber" userId="d2c35d3820c041c5" providerId="LiveId" clId="{6E9EC398-C3B5-4151-9757-C3F95737104D}" dt="2022-10-25T01:39:09.972" v="9" actId="26606"/>
          <ac:spMkLst>
            <pc:docMk/>
            <pc:sldMk cId="4023475566" sldId="259"/>
            <ac:spMk id="8" creationId="{A4864A0B-4663-4052-A3D8-E2BB2CFCEAB9}"/>
          </ac:spMkLst>
        </pc:spChg>
        <pc:spChg chg="add del">
          <ac:chgData name="Mary Webber" userId="d2c35d3820c041c5" providerId="LiveId" clId="{6E9EC398-C3B5-4151-9757-C3F95737104D}" dt="2022-10-25T01:39:04.470" v="7" actId="26606"/>
          <ac:spMkLst>
            <pc:docMk/>
            <pc:sldMk cId="4023475566" sldId="259"/>
            <ac:spMk id="9" creationId="{A4864A0B-4663-4052-A3D8-E2BB2CFCEAB9}"/>
          </ac:spMkLst>
        </pc:spChg>
        <pc:spChg chg="add del">
          <ac:chgData name="Mary Webber" userId="d2c35d3820c041c5" providerId="LiveId" clId="{6E9EC398-C3B5-4151-9757-C3F95737104D}" dt="2022-10-25T01:39:09.972" v="9" actId="26606"/>
          <ac:spMkLst>
            <pc:docMk/>
            <pc:sldMk cId="4023475566" sldId="259"/>
            <ac:spMk id="10" creationId="{CDACBF3A-4721-4D07-B643-66F502F51733}"/>
          </ac:spMkLst>
        </pc:spChg>
        <pc:spChg chg="add del">
          <ac:chgData name="Mary Webber" userId="d2c35d3820c041c5" providerId="LiveId" clId="{6E9EC398-C3B5-4151-9757-C3F95737104D}" dt="2022-10-25T01:39:04.470" v="7" actId="26606"/>
          <ac:spMkLst>
            <pc:docMk/>
            <pc:sldMk cId="4023475566" sldId="259"/>
            <ac:spMk id="11" creationId="{CDACBF3A-4721-4D07-B643-66F502F51733}"/>
          </ac:spMkLst>
        </pc:spChg>
        <pc:spChg chg="add del">
          <ac:chgData name="Mary Webber" userId="d2c35d3820c041c5" providerId="LiveId" clId="{6E9EC398-C3B5-4151-9757-C3F95737104D}" dt="2022-10-25T01:39:09.972" v="9" actId="26606"/>
          <ac:spMkLst>
            <pc:docMk/>
            <pc:sldMk cId="4023475566" sldId="259"/>
            <ac:spMk id="12" creationId="{29384A10-A657-4D34-BCB2-06CF4B3AD1F1}"/>
          </ac:spMkLst>
        </pc:spChg>
        <pc:spChg chg="add del">
          <ac:chgData name="Mary Webber" userId="d2c35d3820c041c5" providerId="LiveId" clId="{6E9EC398-C3B5-4151-9757-C3F95737104D}" dt="2022-10-25T01:39:09.972" v="9" actId="26606"/>
          <ac:spMkLst>
            <pc:docMk/>
            <pc:sldMk cId="4023475566" sldId="259"/>
            <ac:spMk id="13" creationId="{D28F6C36-EE13-495E-AEF7-DBC8C6B3744C}"/>
          </ac:spMkLst>
        </pc:spChg>
        <pc:spChg chg="add del">
          <ac:chgData name="Mary Webber" userId="d2c35d3820c041c5" providerId="LiveId" clId="{6E9EC398-C3B5-4151-9757-C3F95737104D}" dt="2022-10-25T01:39:17.425" v="11" actId="26606"/>
          <ac:spMkLst>
            <pc:docMk/>
            <pc:sldMk cId="4023475566" sldId="259"/>
            <ac:spMk id="14" creationId="{A312F779-36C3-4EE8-B9B8-D3CAB7DE19E9}"/>
          </ac:spMkLst>
        </pc:spChg>
        <pc:spChg chg="add del">
          <ac:chgData name="Mary Webber" userId="d2c35d3820c041c5" providerId="LiveId" clId="{6E9EC398-C3B5-4151-9757-C3F95737104D}" dt="2022-10-25T01:39:17.425" v="11" actId="26606"/>
          <ac:spMkLst>
            <pc:docMk/>
            <pc:sldMk cId="4023475566" sldId="259"/>
            <ac:spMk id="15" creationId="{A4864A0B-4663-4052-A3D8-E2BB2CFCEAB9}"/>
          </ac:spMkLst>
        </pc:spChg>
        <pc:spChg chg="add del">
          <ac:chgData name="Mary Webber" userId="d2c35d3820c041c5" providerId="LiveId" clId="{6E9EC398-C3B5-4151-9757-C3F95737104D}" dt="2022-10-25T01:39:17.425" v="11" actId="26606"/>
          <ac:spMkLst>
            <pc:docMk/>
            <pc:sldMk cId="4023475566" sldId="259"/>
            <ac:spMk id="16" creationId="{B90635F8-B8ED-4A24-812D-78E6633849CD}"/>
          </ac:spMkLst>
        </pc:spChg>
        <pc:spChg chg="add del">
          <ac:chgData name="Mary Webber" userId="d2c35d3820c041c5" providerId="LiveId" clId="{6E9EC398-C3B5-4151-9757-C3F95737104D}" dt="2022-10-25T01:39:17.425" v="11" actId="26606"/>
          <ac:spMkLst>
            <pc:docMk/>
            <pc:sldMk cId="4023475566" sldId="259"/>
            <ac:spMk id="17" creationId="{2D96D3F4-83DE-452E-88B4-AB6FBCAF92F0}"/>
          </ac:spMkLst>
        </pc:spChg>
        <pc:spChg chg="add del">
          <ac:chgData name="Mary Webber" userId="d2c35d3820c041c5" providerId="LiveId" clId="{6E9EC398-C3B5-4151-9757-C3F95737104D}" dt="2022-10-25T01:39:17.425" v="11" actId="26606"/>
          <ac:spMkLst>
            <pc:docMk/>
            <pc:sldMk cId="4023475566" sldId="259"/>
            <ac:spMk id="18" creationId="{D28F6C36-EE13-495E-AEF7-DBC8C6B3744C}"/>
          </ac:spMkLst>
        </pc:spChg>
        <pc:spChg chg="add">
          <ac:chgData name="Mary Webber" userId="d2c35d3820c041c5" providerId="LiveId" clId="{6E9EC398-C3B5-4151-9757-C3F95737104D}" dt="2022-10-25T01:39:17.441" v="12" actId="26606"/>
          <ac:spMkLst>
            <pc:docMk/>
            <pc:sldMk cId="4023475566" sldId="259"/>
            <ac:spMk id="20" creationId="{A4864A0B-4663-4052-A3D8-E2BB2CFCEAB9}"/>
          </ac:spMkLst>
        </pc:spChg>
        <pc:spChg chg="add">
          <ac:chgData name="Mary Webber" userId="d2c35d3820c041c5" providerId="LiveId" clId="{6E9EC398-C3B5-4151-9757-C3F95737104D}" dt="2022-10-25T01:39:17.441" v="12" actId="26606"/>
          <ac:spMkLst>
            <pc:docMk/>
            <pc:sldMk cId="4023475566" sldId="259"/>
            <ac:spMk id="21" creationId="{CDACBF3A-4721-4D07-B643-66F502F51733}"/>
          </ac:spMkLst>
        </pc:spChg>
        <pc:spChg chg="add">
          <ac:chgData name="Mary Webber" userId="d2c35d3820c041c5" providerId="LiveId" clId="{6E9EC398-C3B5-4151-9757-C3F95737104D}" dt="2022-10-25T01:39:17.441" v="12" actId="26606"/>
          <ac:spMkLst>
            <pc:docMk/>
            <pc:sldMk cId="4023475566" sldId="259"/>
            <ac:spMk id="22" creationId="{29384A10-A657-4D34-BCB2-06CF4B3AD1F1}"/>
          </ac:spMkLst>
        </pc:spChg>
        <pc:spChg chg="add mod">
          <ac:chgData name="Mary Webber" userId="d2c35d3820c041c5" providerId="LiveId" clId="{6E9EC398-C3B5-4151-9757-C3F95737104D}" dt="2022-10-25T04:19:25.126" v="603" actId="20577"/>
          <ac:spMkLst>
            <pc:docMk/>
            <pc:sldMk cId="4023475566" sldId="259"/>
            <ac:spMk id="23" creationId="{D28F6C36-EE13-495E-AEF7-DBC8C6B3744C}"/>
          </ac:spMkLst>
        </pc:spChg>
        <pc:graphicFrameChg chg="add del">
          <ac:chgData name="Mary Webber" userId="d2c35d3820c041c5" providerId="LiveId" clId="{6E9EC398-C3B5-4151-9757-C3F95737104D}" dt="2022-10-25T01:39:04.470" v="7" actId="26606"/>
          <ac:graphicFrameMkLst>
            <pc:docMk/>
            <pc:sldMk cId="4023475566" sldId="259"/>
            <ac:graphicFrameMk id="5" creationId="{6E90F4CB-A0C2-465D-405B-875B0B8A98E1}"/>
          </ac:graphicFrameMkLst>
        </pc:graphicFrameChg>
      </pc:sldChg>
      <pc:sldChg chg="modSp mod">
        <pc:chgData name="Mary Webber" userId="d2c35d3820c041c5" providerId="LiveId" clId="{6E9EC398-C3B5-4151-9757-C3F95737104D}" dt="2022-10-26T00:57:11.648" v="1586" actId="20577"/>
        <pc:sldMkLst>
          <pc:docMk/>
          <pc:sldMk cId="3640831991" sldId="260"/>
        </pc:sldMkLst>
        <pc:spChg chg="mod">
          <ac:chgData name="Mary Webber" userId="d2c35d3820c041c5" providerId="LiveId" clId="{6E9EC398-C3B5-4151-9757-C3F95737104D}" dt="2022-10-26T00:57:11.648" v="1586" actId="20577"/>
          <ac:spMkLst>
            <pc:docMk/>
            <pc:sldMk cId="3640831991" sldId="260"/>
            <ac:spMk id="3" creationId="{25DD4252-BD46-45B1-9675-FEEFC6CC0984}"/>
          </ac:spMkLst>
        </pc:spChg>
        <pc:spChg chg="mod">
          <ac:chgData name="Mary Webber" userId="d2c35d3820c041c5" providerId="LiveId" clId="{6E9EC398-C3B5-4151-9757-C3F95737104D}" dt="2022-10-24T17:02:09.785" v="2"/>
          <ac:spMkLst>
            <pc:docMk/>
            <pc:sldMk cId="3640831991" sldId="260"/>
            <ac:spMk id="4" creationId="{B1CCC127-091F-4CCC-9DB3-B05B33BDAB2A}"/>
          </ac:spMkLst>
        </pc:spChg>
      </pc:sldChg>
      <pc:sldChg chg="addSp modSp mod">
        <pc:chgData name="Mary Webber" userId="d2c35d3820c041c5" providerId="LiveId" clId="{6E9EC398-C3B5-4151-9757-C3F95737104D}" dt="2022-10-25T04:34:44.919" v="1283" actId="20577"/>
        <pc:sldMkLst>
          <pc:docMk/>
          <pc:sldMk cId="3048914350" sldId="262"/>
        </pc:sldMkLst>
        <pc:spChg chg="mod">
          <ac:chgData name="Mary Webber" userId="d2c35d3820c041c5" providerId="LiveId" clId="{6E9EC398-C3B5-4151-9757-C3F95737104D}" dt="2022-10-25T04:34:44.919" v="1283" actId="20577"/>
          <ac:spMkLst>
            <pc:docMk/>
            <pc:sldMk cId="3048914350" sldId="262"/>
            <ac:spMk id="2" creationId="{5186079A-ACD3-48E7-86B2-1F104E91C9D5}"/>
          </ac:spMkLst>
        </pc:spChg>
        <pc:spChg chg="add">
          <ac:chgData name="Mary Webber" userId="d2c35d3820c041c5" providerId="LiveId" clId="{6E9EC398-C3B5-4151-9757-C3F95737104D}" dt="2022-10-25T04:18:49.067" v="597" actId="26606"/>
          <ac:spMkLst>
            <pc:docMk/>
            <pc:sldMk cId="3048914350" sldId="262"/>
            <ac:spMk id="7" creationId="{EA64B76E-B62E-4812-BA7D-825654688684}"/>
          </ac:spMkLst>
        </pc:spChg>
        <pc:spChg chg="add">
          <ac:chgData name="Mary Webber" userId="d2c35d3820c041c5" providerId="LiveId" clId="{6E9EC398-C3B5-4151-9757-C3F95737104D}" dt="2022-10-25T04:18:49.067" v="597" actId="26606"/>
          <ac:spMkLst>
            <pc:docMk/>
            <pc:sldMk cId="3048914350" sldId="262"/>
            <ac:spMk id="9" creationId="{77EF05D1-197A-4EB5-A82C-7DC2425B571D}"/>
          </ac:spMkLst>
        </pc:spChg>
        <pc:spChg chg="add">
          <ac:chgData name="Mary Webber" userId="d2c35d3820c041c5" providerId="LiveId" clId="{6E9EC398-C3B5-4151-9757-C3F95737104D}" dt="2022-10-25T04:18:49.067" v="597" actId="26606"/>
          <ac:spMkLst>
            <pc:docMk/>
            <pc:sldMk cId="3048914350" sldId="262"/>
            <ac:spMk id="11" creationId="{755B289C-FFBC-4DA1-9048-5AB172C337D4}"/>
          </ac:spMkLst>
        </pc:spChg>
        <pc:spChg chg="add">
          <ac:chgData name="Mary Webber" userId="d2c35d3820c041c5" providerId="LiveId" clId="{6E9EC398-C3B5-4151-9757-C3F95737104D}" dt="2022-10-25T04:18:49.067" v="597" actId="26606"/>
          <ac:spMkLst>
            <pc:docMk/>
            <pc:sldMk cId="3048914350" sldId="262"/>
            <ac:spMk id="13" creationId="{CF7823A9-C4F6-4119-AB3F-79E976C03DFE}"/>
          </ac:spMkLst>
        </pc:spChg>
        <pc:spChg chg="add">
          <ac:chgData name="Mary Webber" userId="d2c35d3820c041c5" providerId="LiveId" clId="{6E9EC398-C3B5-4151-9757-C3F95737104D}" dt="2022-10-25T04:18:49.067" v="597" actId="26606"/>
          <ac:spMkLst>
            <pc:docMk/>
            <pc:sldMk cId="3048914350" sldId="262"/>
            <ac:spMk id="15" creationId="{16FB5ED3-B527-45A8-988C-E896E0DEB9E9}"/>
          </ac:spMkLst>
        </pc:spChg>
        <pc:picChg chg="add mod">
          <ac:chgData name="Mary Webber" userId="d2c35d3820c041c5" providerId="LiveId" clId="{6E9EC398-C3B5-4151-9757-C3F95737104D}" dt="2022-10-25T04:33:37.871" v="1255" actId="1076"/>
          <ac:picMkLst>
            <pc:docMk/>
            <pc:sldMk cId="3048914350" sldId="262"/>
            <ac:picMk id="8" creationId="{281D7AAD-EA0B-4106-A468-6DBC418761FC}"/>
          </ac:picMkLst>
        </pc:picChg>
      </pc:sldChg>
      <pc:sldChg chg="addSp delSp modSp new mod setBg modClrScheme delDesignElem chgLayout">
        <pc:chgData name="Mary Webber" userId="d2c35d3820c041c5" providerId="LiveId" clId="{6E9EC398-C3B5-4151-9757-C3F95737104D}" dt="2022-10-25T04:18:56.282" v="598" actId="1076"/>
        <pc:sldMkLst>
          <pc:docMk/>
          <pc:sldMk cId="1435318714" sldId="263"/>
        </pc:sldMkLst>
        <pc:spChg chg="del mod ord">
          <ac:chgData name="Mary Webber" userId="d2c35d3820c041c5" providerId="LiveId" clId="{6E9EC398-C3B5-4151-9757-C3F95737104D}" dt="2022-10-25T01:38:09.443" v="4" actId="700"/>
          <ac:spMkLst>
            <pc:docMk/>
            <pc:sldMk cId="1435318714" sldId="263"/>
            <ac:spMk id="2" creationId="{2F4C9F13-3CB4-48D3-9049-88323153CBCC}"/>
          </ac:spMkLst>
        </pc:spChg>
        <pc:spChg chg="del mod ord">
          <ac:chgData name="Mary Webber" userId="d2c35d3820c041c5" providerId="LiveId" clId="{6E9EC398-C3B5-4151-9757-C3F95737104D}" dt="2022-10-25T01:38:09.443" v="4" actId="700"/>
          <ac:spMkLst>
            <pc:docMk/>
            <pc:sldMk cId="1435318714" sldId="263"/>
            <ac:spMk id="3" creationId="{A5EB72CA-F252-4CAC-A7CE-99FEFF652CB6}"/>
          </ac:spMkLst>
        </pc:spChg>
        <pc:spChg chg="add mod ord">
          <ac:chgData name="Mary Webber" userId="d2c35d3820c041c5" providerId="LiveId" clId="{6E9EC398-C3B5-4151-9757-C3F95737104D}" dt="2022-10-25T04:18:56.282" v="598" actId="1076"/>
          <ac:spMkLst>
            <pc:docMk/>
            <pc:sldMk cId="1435318714" sldId="263"/>
            <ac:spMk id="4" creationId="{F9CDCCD5-4E2A-405A-85CA-7539F6DBED24}"/>
          </ac:spMkLst>
        </pc:spChg>
        <pc:spChg chg="add del mod ord">
          <ac:chgData name="Mary Webber" userId="d2c35d3820c041c5" providerId="LiveId" clId="{6E9EC398-C3B5-4151-9757-C3F95737104D}" dt="2022-10-25T04:02:01.828" v="307" actId="700"/>
          <ac:spMkLst>
            <pc:docMk/>
            <pc:sldMk cId="1435318714" sldId="263"/>
            <ac:spMk id="5" creationId="{D213EAD0-FE49-4F81-A8CF-D85613FC5862}"/>
          </ac:spMkLst>
        </pc:spChg>
        <pc:spChg chg="add del mod ord">
          <ac:chgData name="Mary Webber" userId="d2c35d3820c041c5" providerId="LiveId" clId="{6E9EC398-C3B5-4151-9757-C3F95737104D}" dt="2022-10-25T04:02:06.972" v="309" actId="700"/>
          <ac:spMkLst>
            <pc:docMk/>
            <pc:sldMk cId="1435318714" sldId="263"/>
            <ac:spMk id="6" creationId="{01AFF2BA-2249-48D2-9986-87A0A07AD857}"/>
          </ac:spMkLst>
        </pc:spChg>
        <pc:spChg chg="add del mod ord">
          <ac:chgData name="Mary Webber" userId="d2c35d3820c041c5" providerId="LiveId" clId="{6E9EC398-C3B5-4151-9757-C3F95737104D}" dt="2022-10-25T04:12:18.268" v="502" actId="478"/>
          <ac:spMkLst>
            <pc:docMk/>
            <pc:sldMk cId="1435318714" sldId="263"/>
            <ac:spMk id="7" creationId="{9F9E0BBE-C629-46F8-B11F-074B1EBAAD15}"/>
          </ac:spMkLst>
        </pc:spChg>
        <pc:spChg chg="add del">
          <ac:chgData name="Mary Webber" userId="d2c35d3820c041c5" providerId="LiveId" clId="{6E9EC398-C3B5-4151-9757-C3F95737104D}" dt="2022-10-25T04:12:23.745" v="503" actId="26606"/>
          <ac:spMkLst>
            <pc:docMk/>
            <pc:sldMk cId="1435318714" sldId="263"/>
            <ac:spMk id="9" creationId="{EA64B76E-B62E-4812-BA7D-825654688684}"/>
          </ac:spMkLst>
        </pc:spChg>
        <pc:spChg chg="add del">
          <ac:chgData name="Mary Webber" userId="d2c35d3820c041c5" providerId="LiveId" clId="{6E9EC398-C3B5-4151-9757-C3F95737104D}" dt="2022-10-25T01:39:29.050" v="13" actId="26606"/>
          <ac:spMkLst>
            <pc:docMk/>
            <pc:sldMk cId="1435318714" sldId="263"/>
            <ac:spMk id="10" creationId="{A4864A0B-4663-4052-A3D8-E2BB2CFCEAB9}"/>
          </ac:spMkLst>
        </pc:spChg>
        <pc:spChg chg="add del">
          <ac:chgData name="Mary Webber" userId="d2c35d3820c041c5" providerId="LiveId" clId="{6E9EC398-C3B5-4151-9757-C3F95737104D}" dt="2022-10-25T04:12:23.745" v="503" actId="26606"/>
          <ac:spMkLst>
            <pc:docMk/>
            <pc:sldMk cId="1435318714" sldId="263"/>
            <ac:spMk id="11" creationId="{77EF05D1-197A-4EB5-A82C-7DC2425B571D}"/>
          </ac:spMkLst>
        </pc:spChg>
        <pc:spChg chg="add del">
          <ac:chgData name="Mary Webber" userId="d2c35d3820c041c5" providerId="LiveId" clId="{6E9EC398-C3B5-4151-9757-C3F95737104D}" dt="2022-10-25T01:39:29.050" v="13" actId="26606"/>
          <ac:spMkLst>
            <pc:docMk/>
            <pc:sldMk cId="1435318714" sldId="263"/>
            <ac:spMk id="12" creationId="{CDACBF3A-4721-4D07-B643-66F502F51733}"/>
          </ac:spMkLst>
        </pc:spChg>
        <pc:spChg chg="add del">
          <ac:chgData name="Mary Webber" userId="d2c35d3820c041c5" providerId="LiveId" clId="{6E9EC398-C3B5-4151-9757-C3F95737104D}" dt="2022-10-25T04:12:23.745" v="503" actId="26606"/>
          <ac:spMkLst>
            <pc:docMk/>
            <pc:sldMk cId="1435318714" sldId="263"/>
            <ac:spMk id="13" creationId="{755B289C-FFBC-4DA1-9048-5AB172C337D4}"/>
          </ac:spMkLst>
        </pc:spChg>
        <pc:spChg chg="add del">
          <ac:chgData name="Mary Webber" userId="d2c35d3820c041c5" providerId="LiveId" clId="{6E9EC398-C3B5-4151-9757-C3F95737104D}" dt="2022-10-25T01:39:29.050" v="13" actId="26606"/>
          <ac:spMkLst>
            <pc:docMk/>
            <pc:sldMk cId="1435318714" sldId="263"/>
            <ac:spMk id="14" creationId="{29384A10-A657-4D34-BCB2-06CF4B3AD1F1}"/>
          </ac:spMkLst>
        </pc:spChg>
        <pc:spChg chg="add del">
          <ac:chgData name="Mary Webber" userId="d2c35d3820c041c5" providerId="LiveId" clId="{6E9EC398-C3B5-4151-9757-C3F95737104D}" dt="2022-10-25T01:39:29.050" v="13" actId="26606"/>
          <ac:spMkLst>
            <pc:docMk/>
            <pc:sldMk cId="1435318714" sldId="263"/>
            <ac:spMk id="16" creationId="{9316D81D-1F1F-4903-A36E-9663A84E4591}"/>
          </ac:spMkLst>
        </pc:spChg>
        <pc:spChg chg="add del">
          <ac:chgData name="Mary Webber" userId="d2c35d3820c041c5" providerId="LiveId" clId="{6E9EC398-C3B5-4151-9757-C3F95737104D}" dt="2022-10-25T04:12:23.745" v="503" actId="26606"/>
          <ac:spMkLst>
            <pc:docMk/>
            <pc:sldMk cId="1435318714" sldId="263"/>
            <ac:spMk id="18" creationId="{CF7823A9-C4F6-4119-AB3F-79E976C03DFE}"/>
          </ac:spMkLst>
        </pc:spChg>
        <pc:spChg chg="add">
          <ac:chgData name="Mary Webber" userId="d2c35d3820c041c5" providerId="LiveId" clId="{6E9EC398-C3B5-4151-9757-C3F95737104D}" dt="2022-10-25T04:12:23.745" v="503" actId="26606"/>
          <ac:spMkLst>
            <pc:docMk/>
            <pc:sldMk cId="1435318714" sldId="263"/>
            <ac:spMk id="20" creationId="{EA64B76E-B62E-4812-BA7D-825654688684}"/>
          </ac:spMkLst>
        </pc:spChg>
        <pc:spChg chg="add del">
          <ac:chgData name="Mary Webber" userId="d2c35d3820c041c5" providerId="LiveId" clId="{6E9EC398-C3B5-4151-9757-C3F95737104D}" dt="2022-10-25T04:02:01.828" v="307" actId="700"/>
          <ac:spMkLst>
            <pc:docMk/>
            <pc:sldMk cId="1435318714" sldId="263"/>
            <ac:spMk id="21" creationId="{A4864A0B-4663-4052-A3D8-E2BB2CFCEAB9}"/>
          </ac:spMkLst>
        </pc:spChg>
        <pc:spChg chg="add">
          <ac:chgData name="Mary Webber" userId="d2c35d3820c041c5" providerId="LiveId" clId="{6E9EC398-C3B5-4151-9757-C3F95737104D}" dt="2022-10-25T04:12:23.745" v="503" actId="26606"/>
          <ac:spMkLst>
            <pc:docMk/>
            <pc:sldMk cId="1435318714" sldId="263"/>
            <ac:spMk id="22" creationId="{77EF05D1-197A-4EB5-A82C-7DC2425B571D}"/>
          </ac:spMkLst>
        </pc:spChg>
        <pc:spChg chg="add del">
          <ac:chgData name="Mary Webber" userId="d2c35d3820c041c5" providerId="LiveId" clId="{6E9EC398-C3B5-4151-9757-C3F95737104D}" dt="2022-10-25T04:02:01.828" v="307" actId="700"/>
          <ac:spMkLst>
            <pc:docMk/>
            <pc:sldMk cId="1435318714" sldId="263"/>
            <ac:spMk id="23" creationId="{CDACBF3A-4721-4D07-B643-66F502F51733}"/>
          </ac:spMkLst>
        </pc:spChg>
        <pc:spChg chg="add del">
          <ac:chgData name="Mary Webber" userId="d2c35d3820c041c5" providerId="LiveId" clId="{6E9EC398-C3B5-4151-9757-C3F95737104D}" dt="2022-10-25T04:02:01.828" v="307" actId="700"/>
          <ac:spMkLst>
            <pc:docMk/>
            <pc:sldMk cId="1435318714" sldId="263"/>
            <ac:spMk id="25" creationId="{29384A10-A657-4D34-BCB2-06CF4B3AD1F1}"/>
          </ac:spMkLst>
        </pc:spChg>
        <pc:spChg chg="add">
          <ac:chgData name="Mary Webber" userId="d2c35d3820c041c5" providerId="LiveId" clId="{6E9EC398-C3B5-4151-9757-C3F95737104D}" dt="2022-10-25T04:12:23.745" v="503" actId="26606"/>
          <ac:spMkLst>
            <pc:docMk/>
            <pc:sldMk cId="1435318714" sldId="263"/>
            <ac:spMk id="27" creationId="{755B289C-FFBC-4DA1-9048-5AB172C337D4}"/>
          </ac:spMkLst>
        </pc:spChg>
        <pc:spChg chg="add">
          <ac:chgData name="Mary Webber" userId="d2c35d3820c041c5" providerId="LiveId" clId="{6E9EC398-C3B5-4151-9757-C3F95737104D}" dt="2022-10-25T04:12:23.745" v="503" actId="26606"/>
          <ac:spMkLst>
            <pc:docMk/>
            <pc:sldMk cId="1435318714" sldId="263"/>
            <ac:spMk id="29" creationId="{CF7823A9-C4F6-4119-AB3F-79E976C03DFE}"/>
          </ac:spMkLst>
        </pc:spChg>
        <pc:spChg chg="add">
          <ac:chgData name="Mary Webber" userId="d2c35d3820c041c5" providerId="LiveId" clId="{6E9EC398-C3B5-4151-9757-C3F95737104D}" dt="2022-10-25T04:12:23.745" v="503" actId="26606"/>
          <ac:spMkLst>
            <pc:docMk/>
            <pc:sldMk cId="1435318714" sldId="263"/>
            <ac:spMk id="31" creationId="{16FB5ED3-B527-45A8-988C-E896E0DEB9E9}"/>
          </ac:spMkLst>
        </pc:spChg>
      </pc:sldChg>
      <pc:sldChg chg="addSp modSp new del mod setBg">
        <pc:chgData name="Mary Webber" userId="d2c35d3820c041c5" providerId="LiveId" clId="{6E9EC398-C3B5-4151-9757-C3F95737104D}" dt="2022-10-25T03:48:04.846" v="226" actId="47"/>
        <pc:sldMkLst>
          <pc:docMk/>
          <pc:sldMk cId="511723550" sldId="264"/>
        </pc:sldMkLst>
        <pc:spChg chg="add">
          <ac:chgData name="Mary Webber" userId="d2c35d3820c041c5" providerId="LiveId" clId="{6E9EC398-C3B5-4151-9757-C3F95737104D}" dt="2022-10-25T02:42:02.902" v="194" actId="26606"/>
          <ac:spMkLst>
            <pc:docMk/>
            <pc:sldMk cId="511723550" sldId="264"/>
            <ac:spMk id="8" creationId="{171EF538-1722-4A25-88B8-8C4A1C24FFD4}"/>
          </ac:spMkLst>
        </pc:spChg>
        <pc:spChg chg="add">
          <ac:chgData name="Mary Webber" userId="d2c35d3820c041c5" providerId="LiveId" clId="{6E9EC398-C3B5-4151-9757-C3F95737104D}" dt="2022-10-25T02:42:02.902" v="194" actId="26606"/>
          <ac:spMkLst>
            <pc:docMk/>
            <pc:sldMk cId="511723550" sldId="264"/>
            <ac:spMk id="10" creationId="{6BD28D3C-37C5-457B-839A-75219D616104}"/>
          </ac:spMkLst>
        </pc:spChg>
        <pc:picChg chg="add mod">
          <ac:chgData name="Mary Webber" userId="d2c35d3820c041c5" providerId="LiveId" clId="{6E9EC398-C3B5-4151-9757-C3F95737104D}" dt="2022-10-25T02:42:25.179" v="195" actId="27614"/>
          <ac:picMkLst>
            <pc:docMk/>
            <pc:sldMk cId="511723550" sldId="264"/>
            <ac:picMk id="3" creationId="{04D006D8-E0D5-490A-908E-66465AC9ECAA}"/>
          </ac:picMkLst>
        </pc:picChg>
      </pc:sldChg>
      <pc:sldChg chg="addSp delSp modSp new del mod setBg">
        <pc:chgData name="Mary Webber" userId="d2c35d3820c041c5" providerId="LiveId" clId="{6E9EC398-C3B5-4151-9757-C3F95737104D}" dt="2022-10-25T02:41:50.526" v="191" actId="47"/>
        <pc:sldMkLst>
          <pc:docMk/>
          <pc:sldMk cId="2568268913" sldId="264"/>
        </pc:sldMkLst>
        <pc:spChg chg="add del">
          <ac:chgData name="Mary Webber" userId="d2c35d3820c041c5" providerId="LiveId" clId="{6E9EC398-C3B5-4151-9757-C3F95737104D}" dt="2022-10-25T02:41:43.356" v="190" actId="26606"/>
          <ac:spMkLst>
            <pc:docMk/>
            <pc:sldMk cId="2568268913" sldId="264"/>
            <ac:spMk id="2" creationId="{307AB11F-C5B9-46B3-A67D-589D744ACE34}"/>
          </ac:spMkLst>
        </pc:spChg>
        <pc:spChg chg="del">
          <ac:chgData name="Mary Webber" userId="d2c35d3820c041c5" providerId="LiveId" clId="{6E9EC398-C3B5-4151-9757-C3F95737104D}" dt="2022-10-25T02:41:30.632" v="187" actId="22"/>
          <ac:spMkLst>
            <pc:docMk/>
            <pc:sldMk cId="2568268913" sldId="264"/>
            <ac:spMk id="3" creationId="{40BAE403-6A85-4400-B387-207589C4744B}"/>
          </ac:spMkLst>
        </pc:spChg>
        <pc:spChg chg="add del">
          <ac:chgData name="Mary Webber" userId="d2c35d3820c041c5" providerId="LiveId" clId="{6E9EC398-C3B5-4151-9757-C3F95737104D}" dt="2022-10-25T02:41:43.324" v="189" actId="26606"/>
          <ac:spMkLst>
            <pc:docMk/>
            <pc:sldMk cId="2568268913" sldId="264"/>
            <ac:spMk id="10" creationId="{7621EE3D-ED40-4050-AD2D-18FDDE787877}"/>
          </ac:spMkLst>
        </pc:spChg>
        <pc:spChg chg="add">
          <ac:chgData name="Mary Webber" userId="d2c35d3820c041c5" providerId="LiveId" clId="{6E9EC398-C3B5-4151-9757-C3F95737104D}" dt="2022-10-25T02:41:43.356" v="190" actId="26606"/>
          <ac:spMkLst>
            <pc:docMk/>
            <pc:sldMk cId="2568268913" sldId="264"/>
            <ac:spMk id="12" creationId="{167FDCF8-626B-402A-A968-CD52CE11998B}"/>
          </ac:spMkLst>
        </pc:spChg>
        <pc:spChg chg="add">
          <ac:chgData name="Mary Webber" userId="d2c35d3820c041c5" providerId="LiveId" clId="{6E9EC398-C3B5-4151-9757-C3F95737104D}" dt="2022-10-25T02:41:43.356" v="190" actId="26606"/>
          <ac:spMkLst>
            <pc:docMk/>
            <pc:sldMk cId="2568268913" sldId="264"/>
            <ac:spMk id="13" creationId="{7621EE3D-ED40-4050-AD2D-18FDDE787877}"/>
          </ac:spMkLst>
        </pc:spChg>
        <pc:picChg chg="add mod ord">
          <ac:chgData name="Mary Webber" userId="d2c35d3820c041c5" providerId="LiveId" clId="{6E9EC398-C3B5-4151-9757-C3F95737104D}" dt="2022-10-25T02:41:43.356" v="190" actId="26606"/>
          <ac:picMkLst>
            <pc:docMk/>
            <pc:sldMk cId="2568268913" sldId="264"/>
            <ac:picMk id="5" creationId="{FB649E6D-6F68-45D5-BB7C-ABFD76E39E60}"/>
          </ac:picMkLst>
        </pc:picChg>
      </pc:sldChg>
      <pc:sldChg chg="addSp delSp modSp new mod ord">
        <pc:chgData name="Mary Webber" userId="d2c35d3820c041c5" providerId="LiveId" clId="{6E9EC398-C3B5-4151-9757-C3F95737104D}" dt="2022-10-25T03:48:36.104" v="230"/>
        <pc:sldMkLst>
          <pc:docMk/>
          <pc:sldMk cId="1701738392" sldId="265"/>
        </pc:sldMkLst>
        <pc:spChg chg="mod">
          <ac:chgData name="Mary Webber" userId="d2c35d3820c041c5" providerId="LiveId" clId="{6E9EC398-C3B5-4151-9757-C3F95737104D}" dt="2022-10-25T02:42:48.752" v="221" actId="20577"/>
          <ac:spMkLst>
            <pc:docMk/>
            <pc:sldMk cId="1701738392" sldId="265"/>
            <ac:spMk id="2" creationId="{784A7B4D-CD7B-4D31-BFC3-9E1639A322EB}"/>
          </ac:spMkLst>
        </pc:spChg>
        <pc:spChg chg="del">
          <ac:chgData name="Mary Webber" userId="d2c35d3820c041c5" providerId="LiveId" clId="{6E9EC398-C3B5-4151-9757-C3F95737104D}" dt="2022-10-25T02:42:35.532" v="197" actId="22"/>
          <ac:spMkLst>
            <pc:docMk/>
            <pc:sldMk cId="1701738392" sldId="265"/>
            <ac:spMk id="3" creationId="{F5381BDF-A29B-4054-A7B4-BBAA2A9E96B1}"/>
          </ac:spMkLst>
        </pc:spChg>
        <pc:spChg chg="add mod">
          <ac:chgData name="Mary Webber" userId="d2c35d3820c041c5" providerId="LiveId" clId="{6E9EC398-C3B5-4151-9757-C3F95737104D}" dt="2022-10-25T02:43:40.187" v="225" actId="1076"/>
          <ac:spMkLst>
            <pc:docMk/>
            <pc:sldMk cId="1701738392" sldId="265"/>
            <ac:spMk id="7" creationId="{517B410C-0109-4FD7-8893-316D2DE49CBA}"/>
          </ac:spMkLst>
        </pc:spChg>
        <pc:picChg chg="add mod ord">
          <ac:chgData name="Mary Webber" userId="d2c35d3820c041c5" providerId="LiveId" clId="{6E9EC398-C3B5-4151-9757-C3F95737104D}" dt="2022-10-25T02:43:34.810" v="224" actId="1076"/>
          <ac:picMkLst>
            <pc:docMk/>
            <pc:sldMk cId="1701738392" sldId="265"/>
            <ac:picMk id="5" creationId="{3A350FBB-5F20-40FD-9154-1E199EBB86D5}"/>
          </ac:picMkLst>
        </pc:picChg>
      </pc:sldChg>
      <pc:sldChg chg="addSp delSp modSp new mod ord setBg">
        <pc:chgData name="Mary Webber" userId="d2c35d3820c041c5" providerId="LiveId" clId="{6E9EC398-C3B5-4151-9757-C3F95737104D}" dt="2022-10-26T00:55:49.638" v="1427" actId="26606"/>
        <pc:sldMkLst>
          <pc:docMk/>
          <pc:sldMk cId="1177523840" sldId="266"/>
        </pc:sldMkLst>
        <pc:spChg chg="mod">
          <ac:chgData name="Mary Webber" userId="d2c35d3820c041c5" providerId="LiveId" clId="{6E9EC398-C3B5-4151-9757-C3F95737104D}" dt="2022-10-26T00:55:49.638" v="1427" actId="26606"/>
          <ac:spMkLst>
            <pc:docMk/>
            <pc:sldMk cId="1177523840" sldId="266"/>
            <ac:spMk id="2" creationId="{8F26D4F2-967A-4588-B500-55C5F83F221E}"/>
          </ac:spMkLst>
        </pc:spChg>
        <pc:spChg chg="add del mod">
          <ac:chgData name="Mary Webber" userId="d2c35d3820c041c5" providerId="LiveId" clId="{6E9EC398-C3B5-4151-9757-C3F95737104D}" dt="2022-10-26T00:55:49.638" v="1427" actId="26606"/>
          <ac:spMkLst>
            <pc:docMk/>
            <pc:sldMk cId="1177523840" sldId="266"/>
            <ac:spMk id="3" creationId="{FFEBB2FD-76CF-47FE-9829-485FDF1D12F7}"/>
          </ac:spMkLst>
        </pc:spChg>
        <pc:spChg chg="add">
          <ac:chgData name="Mary Webber" userId="d2c35d3820c041c5" providerId="LiveId" clId="{6E9EC398-C3B5-4151-9757-C3F95737104D}" dt="2022-10-26T00:55:49.638" v="1427" actId="26606"/>
          <ac:spMkLst>
            <pc:docMk/>
            <pc:sldMk cId="1177523840" sldId="266"/>
            <ac:spMk id="8" creationId="{A4864A0B-4663-4052-A3D8-E2BB2CFCEAB9}"/>
          </ac:spMkLst>
        </pc:spChg>
        <pc:spChg chg="add">
          <ac:chgData name="Mary Webber" userId="d2c35d3820c041c5" providerId="LiveId" clId="{6E9EC398-C3B5-4151-9757-C3F95737104D}" dt="2022-10-26T00:55:49.638" v="1427" actId="26606"/>
          <ac:spMkLst>
            <pc:docMk/>
            <pc:sldMk cId="1177523840" sldId="266"/>
            <ac:spMk id="10" creationId="{CDACBF3A-4721-4D07-B643-66F502F51733}"/>
          </ac:spMkLst>
        </pc:spChg>
        <pc:spChg chg="add">
          <ac:chgData name="Mary Webber" userId="d2c35d3820c041c5" providerId="LiveId" clId="{6E9EC398-C3B5-4151-9757-C3F95737104D}" dt="2022-10-26T00:55:49.638" v="1427" actId="26606"/>
          <ac:spMkLst>
            <pc:docMk/>
            <pc:sldMk cId="1177523840" sldId="266"/>
            <ac:spMk id="12" creationId="{29384A10-A657-4D34-BCB2-06CF4B3AD1F1}"/>
          </ac:spMkLst>
        </pc:spChg>
        <pc:graphicFrameChg chg="add del">
          <ac:chgData name="Mary Webber" userId="d2c35d3820c041c5" providerId="LiveId" clId="{6E9EC398-C3B5-4151-9757-C3F95737104D}" dt="2022-10-26T00:55:30.777" v="1426" actId="26606"/>
          <ac:graphicFrameMkLst>
            <pc:docMk/>
            <pc:sldMk cId="1177523840" sldId="266"/>
            <ac:graphicFrameMk id="5" creationId="{A7EE3D35-C484-2A38-8336-99FD85328D28}"/>
          </ac:graphicFrameMkLst>
        </pc:graphicFrameChg>
      </pc:sldChg>
      <pc:sldChg chg="addSp delSp modSp new mod modClrScheme chgLayout">
        <pc:chgData name="Mary Webber" userId="d2c35d3820c041c5" providerId="LiveId" clId="{6E9EC398-C3B5-4151-9757-C3F95737104D}" dt="2022-10-26T01:39:28.615" v="1604" actId="1076"/>
        <pc:sldMkLst>
          <pc:docMk/>
          <pc:sldMk cId="3959631431" sldId="267"/>
        </pc:sldMkLst>
        <pc:spChg chg="del mod ord">
          <ac:chgData name="Mary Webber" userId="d2c35d3820c041c5" providerId="LiveId" clId="{6E9EC398-C3B5-4151-9757-C3F95737104D}" dt="2022-10-26T00:57:28.780" v="1588" actId="700"/>
          <ac:spMkLst>
            <pc:docMk/>
            <pc:sldMk cId="3959631431" sldId="267"/>
            <ac:spMk id="2" creationId="{0C6EFF18-00B7-4A09-A0DC-71D3990E681E}"/>
          </ac:spMkLst>
        </pc:spChg>
        <pc:spChg chg="del mod ord">
          <ac:chgData name="Mary Webber" userId="d2c35d3820c041c5" providerId="LiveId" clId="{6E9EC398-C3B5-4151-9757-C3F95737104D}" dt="2022-10-26T00:57:28.780" v="1588" actId="700"/>
          <ac:spMkLst>
            <pc:docMk/>
            <pc:sldMk cId="3959631431" sldId="267"/>
            <ac:spMk id="3" creationId="{75FFE0E0-70ED-4517-9A65-23DF9FCC5A39}"/>
          </ac:spMkLst>
        </pc:spChg>
        <pc:spChg chg="add mod ord">
          <ac:chgData name="Mary Webber" userId="d2c35d3820c041c5" providerId="LiveId" clId="{6E9EC398-C3B5-4151-9757-C3F95737104D}" dt="2022-10-26T01:01:20.664" v="1599" actId="20577"/>
          <ac:spMkLst>
            <pc:docMk/>
            <pc:sldMk cId="3959631431" sldId="267"/>
            <ac:spMk id="4" creationId="{6A01109A-BCC9-47A0-9DA3-C32473FC9A8B}"/>
          </ac:spMkLst>
        </pc:spChg>
        <pc:spChg chg="add del mod ord">
          <ac:chgData name="Mary Webber" userId="d2c35d3820c041c5" providerId="LiveId" clId="{6E9EC398-C3B5-4151-9757-C3F95737104D}" dt="2022-10-26T01:38:51.841" v="1602" actId="478"/>
          <ac:spMkLst>
            <pc:docMk/>
            <pc:sldMk cId="3959631431" sldId="267"/>
            <ac:spMk id="5" creationId="{A634BDE7-0E5E-4677-ADB2-C6B29B18128F}"/>
          </ac:spMkLst>
        </pc:spChg>
        <pc:picChg chg="add mod">
          <ac:chgData name="Mary Webber" userId="d2c35d3820c041c5" providerId="LiveId" clId="{6E9EC398-C3B5-4151-9757-C3F95737104D}" dt="2022-10-26T01:39:28.615" v="1604" actId="1076"/>
          <ac:picMkLst>
            <pc:docMk/>
            <pc:sldMk cId="3959631431" sldId="267"/>
            <ac:picMk id="6" creationId="{E05447BF-44BF-49F8-A9FD-8765C87FB35D}"/>
          </ac:picMkLst>
        </pc:picChg>
      </pc:sldChg>
      <pc:sldChg chg="addSp delSp modSp new mod modClrScheme chgLayout">
        <pc:chgData name="Mary Webber" userId="d2c35d3820c041c5" providerId="LiveId" clId="{6E9EC398-C3B5-4151-9757-C3F95737104D}" dt="2022-10-26T13:28:14.907" v="3184" actId="20577"/>
        <pc:sldMkLst>
          <pc:docMk/>
          <pc:sldMk cId="1625597245" sldId="268"/>
        </pc:sldMkLst>
        <pc:spChg chg="mod ord">
          <ac:chgData name="Mary Webber" userId="d2c35d3820c041c5" providerId="LiveId" clId="{6E9EC398-C3B5-4151-9757-C3F95737104D}" dt="2022-10-26T01:53:03.597" v="1646" actId="700"/>
          <ac:spMkLst>
            <pc:docMk/>
            <pc:sldMk cId="1625597245" sldId="268"/>
            <ac:spMk id="2" creationId="{85E49E56-8CF4-4D7A-8A69-CF490AD35786}"/>
          </ac:spMkLst>
        </pc:spChg>
        <pc:spChg chg="del">
          <ac:chgData name="Mary Webber" userId="d2c35d3820c041c5" providerId="LiveId" clId="{6E9EC398-C3B5-4151-9757-C3F95737104D}" dt="2022-10-26T01:45:13.409" v="1640" actId="931"/>
          <ac:spMkLst>
            <pc:docMk/>
            <pc:sldMk cId="1625597245" sldId="268"/>
            <ac:spMk id="3" creationId="{9A045C55-13FD-4518-9FFC-DB5E4A1ECB3D}"/>
          </ac:spMkLst>
        </pc:spChg>
        <pc:spChg chg="add del mod ord">
          <ac:chgData name="Mary Webber" userId="d2c35d3820c041c5" providerId="LiveId" clId="{6E9EC398-C3B5-4151-9757-C3F95737104D}" dt="2022-10-26T01:53:03.597" v="1646" actId="700"/>
          <ac:spMkLst>
            <pc:docMk/>
            <pc:sldMk cId="1625597245" sldId="268"/>
            <ac:spMk id="12" creationId="{B403F5E5-3EF4-45C5-919C-C2764A766DDF}"/>
          </ac:spMkLst>
        </pc:spChg>
        <pc:spChg chg="add del mod ord">
          <ac:chgData name="Mary Webber" userId="d2c35d3820c041c5" providerId="LiveId" clId="{6E9EC398-C3B5-4151-9757-C3F95737104D}" dt="2022-10-26T01:53:03.597" v="1646" actId="700"/>
          <ac:spMkLst>
            <pc:docMk/>
            <pc:sldMk cId="1625597245" sldId="268"/>
            <ac:spMk id="13" creationId="{A5076F3C-979F-4213-A62B-6A3B374C6721}"/>
          </ac:spMkLst>
        </pc:spChg>
        <pc:spChg chg="add del mod ord">
          <ac:chgData name="Mary Webber" userId="d2c35d3820c041c5" providerId="LiveId" clId="{6E9EC398-C3B5-4151-9757-C3F95737104D}" dt="2022-10-26T01:53:03.597" v="1646" actId="700"/>
          <ac:spMkLst>
            <pc:docMk/>
            <pc:sldMk cId="1625597245" sldId="268"/>
            <ac:spMk id="14" creationId="{36C36623-16D3-438A-9562-849CC67721A9}"/>
          </ac:spMkLst>
        </pc:spChg>
        <pc:spChg chg="add mod ord">
          <ac:chgData name="Mary Webber" userId="d2c35d3820c041c5" providerId="LiveId" clId="{6E9EC398-C3B5-4151-9757-C3F95737104D}" dt="2022-10-26T13:28:14.907" v="3184" actId="20577"/>
          <ac:spMkLst>
            <pc:docMk/>
            <pc:sldMk cId="1625597245" sldId="268"/>
            <ac:spMk id="15" creationId="{7325E59B-C406-47E2-A775-4B0723C35D51}"/>
          </ac:spMkLst>
        </pc:spChg>
        <pc:grpChg chg="del mod">
          <ac:chgData name="Mary Webber" userId="d2c35d3820c041c5" providerId="LiveId" clId="{6E9EC398-C3B5-4151-9757-C3F95737104D}" dt="2022-10-26T01:43:32.919" v="1630"/>
          <ac:grpSpMkLst>
            <pc:docMk/>
            <pc:sldMk cId="1625597245" sldId="268"/>
            <ac:grpSpMk id="15" creationId="{597906A6-1420-4B5C-88F0-0B7928BABEA9}"/>
          </ac:grpSpMkLst>
        </pc:grpChg>
        <pc:picChg chg="add mod ord">
          <ac:chgData name="Mary Webber" userId="d2c35d3820c041c5" providerId="LiveId" clId="{6E9EC398-C3B5-4151-9757-C3F95737104D}" dt="2022-10-26T01:53:19.118" v="1649" actId="1076"/>
          <ac:picMkLst>
            <pc:docMk/>
            <pc:sldMk cId="1625597245" sldId="268"/>
            <ac:picMk id="11" creationId="{8280CFF9-C247-484C-852E-840FCFA3E93E}"/>
          </ac:picMkLst>
        </pc:picChg>
        <pc:inkChg chg="add del">
          <ac:chgData name="Mary Webber" userId="d2c35d3820c041c5" providerId="LiveId" clId="{6E9EC398-C3B5-4151-9757-C3F95737104D}" dt="2022-10-26T01:42:15.270" v="1620"/>
          <ac:inkMkLst>
            <pc:docMk/>
            <pc:sldMk cId="1625597245" sldId="268"/>
            <ac:inkMk id="6" creationId="{B8ADD489-9145-4CD8-9D71-4C34FC571A98}"/>
          </ac:inkMkLst>
        </pc:inkChg>
        <pc:inkChg chg="add del mod">
          <ac:chgData name="Mary Webber" userId="d2c35d3820c041c5" providerId="LiveId" clId="{6E9EC398-C3B5-4151-9757-C3F95737104D}" dt="2022-10-26T01:43:32.919" v="1630"/>
          <ac:inkMkLst>
            <pc:docMk/>
            <pc:sldMk cId="1625597245" sldId="268"/>
            <ac:inkMk id="13" creationId="{0A1132BC-C0D8-44BC-8A2E-EDC6172A2F61}"/>
          </ac:inkMkLst>
        </pc:inkChg>
        <pc:inkChg chg="add del mod">
          <ac:chgData name="Mary Webber" userId="d2c35d3820c041c5" providerId="LiveId" clId="{6E9EC398-C3B5-4151-9757-C3F95737104D}" dt="2022-10-26T01:43:32.919" v="1631"/>
          <ac:inkMkLst>
            <pc:docMk/>
            <pc:sldMk cId="1625597245" sldId="268"/>
            <ac:inkMk id="14" creationId="{65F76B27-C4B3-464F-A149-41C5172098AF}"/>
          </ac:inkMkLst>
        </pc:inkChg>
        <pc:inkChg chg="add del">
          <ac:chgData name="Mary Webber" userId="d2c35d3820c041c5" providerId="LiveId" clId="{6E9EC398-C3B5-4151-9757-C3F95737104D}" dt="2022-10-26T01:44:07.207" v="1633"/>
          <ac:inkMkLst>
            <pc:docMk/>
            <pc:sldMk cId="1625597245" sldId="268"/>
            <ac:inkMk id="16" creationId="{27D601FF-F77A-41B3-9A92-E00DEFF9ACB1}"/>
          </ac:inkMkLst>
        </pc:inkChg>
        <pc:cxnChg chg="add del mod">
          <ac:chgData name="Mary Webber" userId="d2c35d3820c041c5" providerId="LiveId" clId="{6E9EC398-C3B5-4151-9757-C3F95737104D}" dt="2022-10-26T01:44:54.274" v="1639" actId="478"/>
          <ac:cxnSpMkLst>
            <pc:docMk/>
            <pc:sldMk cId="1625597245" sldId="268"/>
            <ac:cxnSpMk id="5" creationId="{ED2558B7-6D67-4CFE-ACE6-EF2C7F50385A}"/>
          </ac:cxnSpMkLst>
        </pc:cxnChg>
        <pc:cxnChg chg="add del">
          <ac:chgData name="Mary Webber" userId="d2c35d3820c041c5" providerId="LiveId" clId="{6E9EC398-C3B5-4151-9757-C3F95737104D}" dt="2022-10-26T01:40:31.871" v="1618" actId="478"/>
          <ac:cxnSpMkLst>
            <pc:docMk/>
            <pc:sldMk cId="1625597245" sldId="268"/>
            <ac:cxnSpMk id="5" creationId="{F2D6FAB7-CBCB-421E-8E32-0DBB959EEB29}"/>
          </ac:cxnSpMkLst>
        </pc:cxnChg>
        <pc:cxnChg chg="add del mod">
          <ac:chgData name="Mary Webber" userId="d2c35d3820c041c5" providerId="LiveId" clId="{6E9EC398-C3B5-4151-9757-C3F95737104D}" dt="2022-10-26T01:43:00.943" v="1626" actId="478"/>
          <ac:cxnSpMkLst>
            <pc:docMk/>
            <pc:sldMk cId="1625597245" sldId="268"/>
            <ac:cxnSpMk id="8" creationId="{063B9C07-0D32-42A8-B4F6-3AE4FD0FC187}"/>
          </ac:cxnSpMkLst>
        </pc:cxnChg>
      </pc:sldChg>
      <pc:sldChg chg="addSp delSp modSp new mod setBg modClrScheme chgLayout">
        <pc:chgData name="Mary Webber" userId="d2c35d3820c041c5" providerId="LiveId" clId="{6E9EC398-C3B5-4151-9757-C3F95737104D}" dt="2022-10-26T02:29:01.920" v="2744"/>
        <pc:sldMkLst>
          <pc:docMk/>
          <pc:sldMk cId="1322862134" sldId="269"/>
        </pc:sldMkLst>
        <pc:spChg chg="del mod ord">
          <ac:chgData name="Mary Webber" userId="d2c35d3820c041c5" providerId="LiveId" clId="{6E9EC398-C3B5-4151-9757-C3F95737104D}" dt="2022-10-26T01:58:55.147" v="1826" actId="700"/>
          <ac:spMkLst>
            <pc:docMk/>
            <pc:sldMk cId="1322862134" sldId="269"/>
            <ac:spMk id="2" creationId="{EBA02D8F-5A3E-4E24-B3E6-8A5A228480F1}"/>
          </ac:spMkLst>
        </pc:spChg>
        <pc:spChg chg="del">
          <ac:chgData name="Mary Webber" userId="d2c35d3820c041c5" providerId="LiveId" clId="{6E9EC398-C3B5-4151-9757-C3F95737104D}" dt="2022-10-26T01:58:55.147" v="1826" actId="700"/>
          <ac:spMkLst>
            <pc:docMk/>
            <pc:sldMk cId="1322862134" sldId="269"/>
            <ac:spMk id="3" creationId="{BB65E034-6CB7-48CD-92AB-C919FDB06633}"/>
          </ac:spMkLst>
        </pc:spChg>
        <pc:spChg chg="del">
          <ac:chgData name="Mary Webber" userId="d2c35d3820c041c5" providerId="LiveId" clId="{6E9EC398-C3B5-4151-9757-C3F95737104D}" dt="2022-10-26T01:58:55.147" v="1826" actId="700"/>
          <ac:spMkLst>
            <pc:docMk/>
            <pc:sldMk cId="1322862134" sldId="269"/>
            <ac:spMk id="4" creationId="{B7D3C975-7E3F-4474-8241-85C7C3E6016E}"/>
          </ac:spMkLst>
        </pc:spChg>
        <pc:spChg chg="add mod ord">
          <ac:chgData name="Mary Webber" userId="d2c35d3820c041c5" providerId="LiveId" clId="{6E9EC398-C3B5-4151-9757-C3F95737104D}" dt="2022-10-26T02:03:28.692" v="1904" actId="1076"/>
          <ac:spMkLst>
            <pc:docMk/>
            <pc:sldMk cId="1322862134" sldId="269"/>
            <ac:spMk id="5" creationId="{13DAF83B-E18A-4167-8330-712DBC288459}"/>
          </ac:spMkLst>
        </pc:spChg>
        <pc:spChg chg="add">
          <ac:chgData name="Mary Webber" userId="d2c35d3820c041c5" providerId="LiveId" clId="{6E9EC398-C3B5-4151-9757-C3F95737104D}" dt="2022-10-26T01:58:59.878" v="1827" actId="26606"/>
          <ac:spMkLst>
            <pc:docMk/>
            <pc:sldMk cId="1322862134" sldId="269"/>
            <ac:spMk id="10" creationId="{EA64B76E-B62E-4812-BA7D-825654688684}"/>
          </ac:spMkLst>
        </pc:spChg>
        <pc:spChg chg="add">
          <ac:chgData name="Mary Webber" userId="d2c35d3820c041c5" providerId="LiveId" clId="{6E9EC398-C3B5-4151-9757-C3F95737104D}" dt="2022-10-26T01:58:59.878" v="1827" actId="26606"/>
          <ac:spMkLst>
            <pc:docMk/>
            <pc:sldMk cId="1322862134" sldId="269"/>
            <ac:spMk id="12" creationId="{77EF05D1-197A-4EB5-A82C-7DC2425B571D}"/>
          </ac:spMkLst>
        </pc:spChg>
        <pc:spChg chg="add">
          <ac:chgData name="Mary Webber" userId="d2c35d3820c041c5" providerId="LiveId" clId="{6E9EC398-C3B5-4151-9757-C3F95737104D}" dt="2022-10-26T01:58:59.878" v="1827" actId="26606"/>
          <ac:spMkLst>
            <pc:docMk/>
            <pc:sldMk cId="1322862134" sldId="269"/>
            <ac:spMk id="14" creationId="{755B289C-FFBC-4DA1-9048-5AB172C337D4}"/>
          </ac:spMkLst>
        </pc:spChg>
        <pc:spChg chg="add">
          <ac:chgData name="Mary Webber" userId="d2c35d3820c041c5" providerId="LiveId" clId="{6E9EC398-C3B5-4151-9757-C3F95737104D}" dt="2022-10-26T01:58:59.878" v="1827" actId="26606"/>
          <ac:spMkLst>
            <pc:docMk/>
            <pc:sldMk cId="1322862134" sldId="269"/>
            <ac:spMk id="16" creationId="{CF7823A9-C4F6-4119-AB3F-79E976C03DFE}"/>
          </ac:spMkLst>
        </pc:spChg>
        <pc:spChg chg="add">
          <ac:chgData name="Mary Webber" userId="d2c35d3820c041c5" providerId="LiveId" clId="{6E9EC398-C3B5-4151-9757-C3F95737104D}" dt="2022-10-26T01:58:59.878" v="1827" actId="26606"/>
          <ac:spMkLst>
            <pc:docMk/>
            <pc:sldMk cId="1322862134" sldId="269"/>
            <ac:spMk id="18" creationId="{16FB5ED3-B527-45A8-988C-E896E0DEB9E9}"/>
          </ac:spMkLst>
        </pc:spChg>
        <pc:picChg chg="add mod">
          <ac:chgData name="Mary Webber" userId="d2c35d3820c041c5" providerId="LiveId" clId="{6E9EC398-C3B5-4151-9757-C3F95737104D}" dt="2022-10-26T02:29:01.920" v="2744"/>
          <ac:picMkLst>
            <pc:docMk/>
            <pc:sldMk cId="1322862134" sldId="269"/>
            <ac:picMk id="11" creationId="{30289AA1-77C1-4AD4-98DA-DE3938DD2EDF}"/>
          </ac:picMkLst>
        </pc:picChg>
      </pc:sldChg>
      <pc:sldChg chg="addSp delSp modSp new mod ord modClrScheme chgLayout">
        <pc:chgData name="Mary Webber" userId="d2c35d3820c041c5" providerId="LiveId" clId="{6E9EC398-C3B5-4151-9757-C3F95737104D}" dt="2022-10-26T13:27:21.085" v="3139" actId="20577"/>
        <pc:sldMkLst>
          <pc:docMk/>
          <pc:sldMk cId="2254630784" sldId="270"/>
        </pc:sldMkLst>
        <pc:spChg chg="del mod ord">
          <ac:chgData name="Mary Webber" userId="d2c35d3820c041c5" providerId="LiveId" clId="{6E9EC398-C3B5-4151-9757-C3F95737104D}" dt="2022-10-26T02:07:58.452" v="1906" actId="700"/>
          <ac:spMkLst>
            <pc:docMk/>
            <pc:sldMk cId="2254630784" sldId="270"/>
            <ac:spMk id="2" creationId="{C7A55FDC-637E-4445-A8D2-49F5CB883B32}"/>
          </ac:spMkLst>
        </pc:spChg>
        <pc:spChg chg="add mod ord">
          <ac:chgData name="Mary Webber" userId="d2c35d3820c041c5" providerId="LiveId" clId="{6E9EC398-C3B5-4151-9757-C3F95737104D}" dt="2022-10-26T13:27:21.085" v="3139" actId="20577"/>
          <ac:spMkLst>
            <pc:docMk/>
            <pc:sldMk cId="2254630784" sldId="270"/>
            <ac:spMk id="3" creationId="{7A0A6DA6-CC34-4BE5-89E8-205434649B73}"/>
          </ac:spMkLst>
        </pc:spChg>
        <pc:spChg chg="add mod ord">
          <ac:chgData name="Mary Webber" userId="d2c35d3820c041c5" providerId="LiveId" clId="{6E9EC398-C3B5-4151-9757-C3F95737104D}" dt="2022-10-26T02:08:22.109" v="1915" actId="27636"/>
          <ac:spMkLst>
            <pc:docMk/>
            <pc:sldMk cId="2254630784" sldId="270"/>
            <ac:spMk id="4" creationId="{099DB4BD-4B4B-4A7F-804E-F9DB9A0BBED4}"/>
          </ac:spMkLst>
        </pc:spChg>
      </pc:sldChg>
      <pc:sldChg chg="addSp delSp modSp new mod ord setBg modClrScheme chgLayout">
        <pc:chgData name="Mary Webber" userId="d2c35d3820c041c5" providerId="LiveId" clId="{6E9EC398-C3B5-4151-9757-C3F95737104D}" dt="2022-10-26T02:32:12.896" v="2747"/>
        <pc:sldMkLst>
          <pc:docMk/>
          <pc:sldMk cId="3588004691" sldId="271"/>
        </pc:sldMkLst>
        <pc:spChg chg="del mod ord">
          <ac:chgData name="Mary Webber" userId="d2c35d3820c041c5" providerId="LiveId" clId="{6E9EC398-C3B5-4151-9757-C3F95737104D}" dt="2022-10-26T02:17:58.445" v="2440" actId="700"/>
          <ac:spMkLst>
            <pc:docMk/>
            <pc:sldMk cId="3588004691" sldId="271"/>
            <ac:spMk id="2" creationId="{6B0EF162-17BE-4664-AB0A-F253555BD6BE}"/>
          </ac:spMkLst>
        </pc:spChg>
        <pc:spChg chg="add mod ord">
          <ac:chgData name="Mary Webber" userId="d2c35d3820c041c5" providerId="LiveId" clId="{6E9EC398-C3B5-4151-9757-C3F95737104D}" dt="2022-10-26T02:25:37.918" v="2743" actId="26606"/>
          <ac:spMkLst>
            <pc:docMk/>
            <pc:sldMk cId="3588004691" sldId="271"/>
            <ac:spMk id="3" creationId="{B3B4E405-3686-4DA7-9909-54BB28D3419C}"/>
          </ac:spMkLst>
        </pc:spChg>
        <pc:spChg chg="add del mod ord">
          <ac:chgData name="Mary Webber" userId="d2c35d3820c041c5" providerId="LiveId" clId="{6E9EC398-C3B5-4151-9757-C3F95737104D}" dt="2022-10-26T02:24:32.017" v="2742" actId="26606"/>
          <ac:spMkLst>
            <pc:docMk/>
            <pc:sldMk cId="3588004691" sldId="271"/>
            <ac:spMk id="4" creationId="{4779CC86-6AE6-48FB-A6F8-57BE045FDA57}"/>
          </ac:spMkLst>
        </pc:spChg>
        <pc:spChg chg="add del">
          <ac:chgData name="Mary Webber" userId="d2c35d3820c041c5" providerId="LiveId" clId="{6E9EC398-C3B5-4151-9757-C3F95737104D}" dt="2022-10-26T02:25:37.918" v="2743" actId="26606"/>
          <ac:spMkLst>
            <pc:docMk/>
            <pc:sldMk cId="3588004691" sldId="271"/>
            <ac:spMk id="10" creationId="{A4864A0B-4663-4052-A3D8-E2BB2CFCEAB9}"/>
          </ac:spMkLst>
        </pc:spChg>
        <pc:spChg chg="add del">
          <ac:chgData name="Mary Webber" userId="d2c35d3820c041c5" providerId="LiveId" clId="{6E9EC398-C3B5-4151-9757-C3F95737104D}" dt="2022-10-26T02:25:37.918" v="2743" actId="26606"/>
          <ac:spMkLst>
            <pc:docMk/>
            <pc:sldMk cId="3588004691" sldId="271"/>
            <ac:spMk id="12" creationId="{CDACBF3A-4721-4D07-B643-66F502F51733}"/>
          </ac:spMkLst>
        </pc:spChg>
        <pc:spChg chg="add">
          <ac:chgData name="Mary Webber" userId="d2c35d3820c041c5" providerId="LiveId" clId="{6E9EC398-C3B5-4151-9757-C3F95737104D}" dt="2022-10-26T02:25:37.918" v="2743" actId="26606"/>
          <ac:spMkLst>
            <pc:docMk/>
            <pc:sldMk cId="3588004691" sldId="271"/>
            <ac:spMk id="17" creationId="{AC5EDEC7-C7E6-479B-9BC7-6FBB0719BE14}"/>
          </ac:spMkLst>
        </pc:spChg>
        <pc:spChg chg="add">
          <ac:chgData name="Mary Webber" userId="d2c35d3820c041c5" providerId="LiveId" clId="{6E9EC398-C3B5-4151-9757-C3F95737104D}" dt="2022-10-26T02:25:37.918" v="2743" actId="26606"/>
          <ac:spMkLst>
            <pc:docMk/>
            <pc:sldMk cId="3588004691" sldId="271"/>
            <ac:spMk id="19" creationId="{14A49286-A6C8-44AD-BFC5-7879CB1F3F58}"/>
          </ac:spMkLst>
        </pc:spChg>
        <pc:spChg chg="add">
          <ac:chgData name="Mary Webber" userId="d2c35d3820c041c5" providerId="LiveId" clId="{6E9EC398-C3B5-4151-9757-C3F95737104D}" dt="2022-10-26T02:25:37.918" v="2743" actId="26606"/>
          <ac:spMkLst>
            <pc:docMk/>
            <pc:sldMk cId="3588004691" sldId="271"/>
            <ac:spMk id="21" creationId="{D3FFE593-D88A-4336-A731-4A3A9FF89B67}"/>
          </ac:spMkLst>
        </pc:spChg>
        <pc:graphicFrameChg chg="add mod modGraphic">
          <ac:chgData name="Mary Webber" userId="d2c35d3820c041c5" providerId="LiveId" clId="{6E9EC398-C3B5-4151-9757-C3F95737104D}" dt="2022-10-26T02:25:37.918" v="2743" actId="26606"/>
          <ac:graphicFrameMkLst>
            <pc:docMk/>
            <pc:sldMk cId="3588004691" sldId="271"/>
            <ac:graphicFrameMk id="6" creationId="{7E6AFA7B-0BF2-7A13-3BCC-47A461620A02}"/>
          </ac:graphicFrameMkLst>
        </pc:graphicFrameChg>
      </pc:sldChg>
      <pc:sldChg chg="modSp add mod">
        <pc:chgData name="Mary Webber" userId="d2c35d3820c041c5" providerId="LiveId" clId="{6E9EC398-C3B5-4151-9757-C3F95737104D}" dt="2022-10-26T02:33:40.497" v="2827" actId="1076"/>
        <pc:sldMkLst>
          <pc:docMk/>
          <pc:sldMk cId="4039451536" sldId="272"/>
        </pc:sldMkLst>
        <pc:spChg chg="mod">
          <ac:chgData name="Mary Webber" userId="d2c35d3820c041c5" providerId="LiveId" clId="{6E9EC398-C3B5-4151-9757-C3F95737104D}" dt="2022-10-26T02:33:40.497" v="2827" actId="1076"/>
          <ac:spMkLst>
            <pc:docMk/>
            <pc:sldMk cId="4039451536" sldId="272"/>
            <ac:spMk id="5" creationId="{13DAF83B-E18A-4167-8330-712DBC288459}"/>
          </ac:spMkLst>
        </pc:spChg>
      </pc:sldChg>
      <pc:sldChg chg="addSp delSp modSp new mod ord setBg modClrScheme chgLayout">
        <pc:chgData name="Mary Webber" userId="d2c35d3820c041c5" providerId="LiveId" clId="{6E9EC398-C3B5-4151-9757-C3F95737104D}" dt="2022-10-27T23:47:39.320" v="4672"/>
        <pc:sldMkLst>
          <pc:docMk/>
          <pc:sldMk cId="2171981537" sldId="273"/>
        </pc:sldMkLst>
        <pc:spChg chg="del mod ord">
          <ac:chgData name="Mary Webber" userId="d2c35d3820c041c5" providerId="LiveId" clId="{6E9EC398-C3B5-4151-9757-C3F95737104D}" dt="2022-10-26T02:37:30.938" v="2832" actId="700"/>
          <ac:spMkLst>
            <pc:docMk/>
            <pc:sldMk cId="2171981537" sldId="273"/>
            <ac:spMk id="2" creationId="{75286D35-8390-4517-BD48-908F06603F84}"/>
          </ac:spMkLst>
        </pc:spChg>
        <pc:spChg chg="add mod ord">
          <ac:chgData name="Mary Webber" userId="d2c35d3820c041c5" providerId="LiveId" clId="{6E9EC398-C3B5-4151-9757-C3F95737104D}" dt="2022-10-27T03:13:30.953" v="4645" actId="26606"/>
          <ac:spMkLst>
            <pc:docMk/>
            <pc:sldMk cId="2171981537" sldId="273"/>
            <ac:spMk id="3" creationId="{FA8DF4D6-89E1-4FFA-B7F3-238CECF2A527}"/>
          </ac:spMkLst>
        </pc:spChg>
        <pc:spChg chg="add del mod ord">
          <ac:chgData name="Mary Webber" userId="d2c35d3820c041c5" providerId="LiveId" clId="{6E9EC398-C3B5-4151-9757-C3F95737104D}" dt="2022-10-27T03:13:30.969" v="4646" actId="26606"/>
          <ac:spMkLst>
            <pc:docMk/>
            <pc:sldMk cId="2171981537" sldId="273"/>
            <ac:spMk id="4" creationId="{3D65F8F9-C063-4234-9B32-B6C26C75FD7B}"/>
          </ac:spMkLst>
        </pc:spChg>
        <pc:spChg chg="add del">
          <ac:chgData name="Mary Webber" userId="d2c35d3820c041c5" providerId="LiveId" clId="{6E9EC398-C3B5-4151-9757-C3F95737104D}" dt="2022-10-27T03:13:30.969" v="4646" actId="26606"/>
          <ac:spMkLst>
            <pc:docMk/>
            <pc:sldMk cId="2171981537" sldId="273"/>
            <ac:spMk id="9" creationId="{A4864A0B-4663-4052-A3D8-E2BB2CFCEAB9}"/>
          </ac:spMkLst>
        </pc:spChg>
        <pc:spChg chg="add del">
          <ac:chgData name="Mary Webber" userId="d2c35d3820c041c5" providerId="LiveId" clId="{6E9EC398-C3B5-4151-9757-C3F95737104D}" dt="2022-10-27T03:13:30.969" v="4646" actId="26606"/>
          <ac:spMkLst>
            <pc:docMk/>
            <pc:sldMk cId="2171981537" sldId="273"/>
            <ac:spMk id="11" creationId="{CDACBF3A-4721-4D07-B643-66F502F51733}"/>
          </ac:spMkLst>
        </pc:spChg>
        <pc:spChg chg="add del">
          <ac:chgData name="Mary Webber" userId="d2c35d3820c041c5" providerId="LiveId" clId="{6E9EC398-C3B5-4151-9757-C3F95737104D}" dt="2022-10-27T03:13:30.969" v="4646" actId="26606"/>
          <ac:spMkLst>
            <pc:docMk/>
            <pc:sldMk cId="2171981537" sldId="273"/>
            <ac:spMk id="13" creationId="{29384A10-A657-4D34-BCB2-06CF4B3AD1F1}"/>
          </ac:spMkLst>
        </pc:spChg>
        <pc:spChg chg="add">
          <ac:chgData name="Mary Webber" userId="d2c35d3820c041c5" providerId="LiveId" clId="{6E9EC398-C3B5-4151-9757-C3F95737104D}" dt="2022-10-27T03:13:30.969" v="4646" actId="26606"/>
          <ac:spMkLst>
            <pc:docMk/>
            <pc:sldMk cId="2171981537" sldId="273"/>
            <ac:spMk id="18" creationId="{A4864A0B-4663-4052-A3D8-E2BB2CFCEAB9}"/>
          </ac:spMkLst>
        </pc:spChg>
        <pc:spChg chg="add del">
          <ac:chgData name="Mary Webber" userId="d2c35d3820c041c5" providerId="LiveId" clId="{6E9EC398-C3B5-4151-9757-C3F95737104D}" dt="2022-10-27T03:13:30.953" v="4645" actId="26606"/>
          <ac:spMkLst>
            <pc:docMk/>
            <pc:sldMk cId="2171981537" sldId="273"/>
            <ac:spMk id="19" creationId="{A4864A0B-4663-4052-A3D8-E2BB2CFCEAB9}"/>
          </ac:spMkLst>
        </pc:spChg>
        <pc:spChg chg="add">
          <ac:chgData name="Mary Webber" userId="d2c35d3820c041c5" providerId="LiveId" clId="{6E9EC398-C3B5-4151-9757-C3F95737104D}" dt="2022-10-27T03:13:30.969" v="4646" actId="26606"/>
          <ac:spMkLst>
            <pc:docMk/>
            <pc:sldMk cId="2171981537" sldId="273"/>
            <ac:spMk id="20" creationId="{CDACBF3A-4721-4D07-B643-66F502F51733}"/>
          </ac:spMkLst>
        </pc:spChg>
        <pc:spChg chg="add del">
          <ac:chgData name="Mary Webber" userId="d2c35d3820c041c5" providerId="LiveId" clId="{6E9EC398-C3B5-4151-9757-C3F95737104D}" dt="2022-10-27T03:13:30.953" v="4645" actId="26606"/>
          <ac:spMkLst>
            <pc:docMk/>
            <pc:sldMk cId="2171981537" sldId="273"/>
            <ac:spMk id="21" creationId="{CDACBF3A-4721-4D07-B643-66F502F51733}"/>
          </ac:spMkLst>
        </pc:spChg>
        <pc:spChg chg="add">
          <ac:chgData name="Mary Webber" userId="d2c35d3820c041c5" providerId="LiveId" clId="{6E9EC398-C3B5-4151-9757-C3F95737104D}" dt="2022-10-27T03:13:30.969" v="4646" actId="26606"/>
          <ac:spMkLst>
            <pc:docMk/>
            <pc:sldMk cId="2171981537" sldId="273"/>
            <ac:spMk id="22" creationId="{29384A10-A657-4D34-BCB2-06CF4B3AD1F1}"/>
          </ac:spMkLst>
        </pc:spChg>
        <pc:spChg chg="add">
          <ac:chgData name="Mary Webber" userId="d2c35d3820c041c5" providerId="LiveId" clId="{6E9EC398-C3B5-4151-9757-C3F95737104D}" dt="2022-10-27T03:13:30.969" v="4646" actId="26606"/>
          <ac:spMkLst>
            <pc:docMk/>
            <pc:sldMk cId="2171981537" sldId="273"/>
            <ac:spMk id="23" creationId="{3D65F8F9-C063-4234-9B32-B6C26C75FD7B}"/>
          </ac:spMkLst>
        </pc:spChg>
        <pc:graphicFrameChg chg="add del">
          <ac:chgData name="Mary Webber" userId="d2c35d3820c041c5" providerId="LiveId" clId="{6E9EC398-C3B5-4151-9757-C3F95737104D}" dt="2022-10-27T03:13:30.953" v="4645" actId="26606"/>
          <ac:graphicFrameMkLst>
            <pc:docMk/>
            <pc:sldMk cId="2171981537" sldId="273"/>
            <ac:graphicFrameMk id="15" creationId="{8C99CAB8-1191-B1F1-2D77-10369D9D6183}"/>
          </ac:graphicFrameMkLst>
        </pc:graphicFrameChg>
      </pc:sldChg>
      <pc:sldChg chg="addSp delSp modSp new mod modClrScheme chgLayout">
        <pc:chgData name="Mary Webber" userId="d2c35d3820c041c5" providerId="LiveId" clId="{6E9EC398-C3B5-4151-9757-C3F95737104D}" dt="2022-10-27T23:46:29.698" v="4670" actId="6549"/>
        <pc:sldMkLst>
          <pc:docMk/>
          <pc:sldMk cId="2864974111" sldId="274"/>
        </pc:sldMkLst>
        <pc:spChg chg="mod ord">
          <ac:chgData name="Mary Webber" userId="d2c35d3820c041c5" providerId="LiveId" clId="{6E9EC398-C3B5-4151-9757-C3F95737104D}" dt="2022-10-26T13:34:54.490" v="3461" actId="20577"/>
          <ac:spMkLst>
            <pc:docMk/>
            <pc:sldMk cId="2864974111" sldId="274"/>
            <ac:spMk id="2" creationId="{64B08846-3250-4156-9977-35861DB3D47E}"/>
          </ac:spMkLst>
        </pc:spChg>
        <pc:spChg chg="add del mod">
          <ac:chgData name="Mary Webber" userId="d2c35d3820c041c5" providerId="LiveId" clId="{6E9EC398-C3B5-4151-9757-C3F95737104D}" dt="2022-10-26T13:31:38.232" v="3273" actId="478"/>
          <ac:spMkLst>
            <pc:docMk/>
            <pc:sldMk cId="2864974111" sldId="274"/>
            <ac:spMk id="3" creationId="{778ABD9E-8AE1-4327-81A4-726E36810002}"/>
          </ac:spMkLst>
        </pc:spChg>
        <pc:spChg chg="del mod ord">
          <ac:chgData name="Mary Webber" userId="d2c35d3820c041c5" providerId="LiveId" clId="{6E9EC398-C3B5-4151-9757-C3F95737104D}" dt="2022-10-26T02:38:27.496" v="2871" actId="700"/>
          <ac:spMkLst>
            <pc:docMk/>
            <pc:sldMk cId="2864974111" sldId="274"/>
            <ac:spMk id="3" creationId="{E25DDE38-8DC9-48B5-88DB-B91BA6DA6C29}"/>
          </ac:spMkLst>
        </pc:spChg>
        <pc:spChg chg="add del mod ord">
          <ac:chgData name="Mary Webber" userId="d2c35d3820c041c5" providerId="LiveId" clId="{6E9EC398-C3B5-4151-9757-C3F95737104D}" dt="2022-10-26T02:49:45.591" v="2987" actId="700"/>
          <ac:spMkLst>
            <pc:docMk/>
            <pc:sldMk cId="2864974111" sldId="274"/>
            <ac:spMk id="4" creationId="{97834F6A-DD5C-4C19-8F14-F7DD95EC8121}"/>
          </ac:spMkLst>
        </pc:spChg>
        <pc:spChg chg="add mod ord">
          <ac:chgData name="Mary Webber" userId="d2c35d3820c041c5" providerId="LiveId" clId="{6E9EC398-C3B5-4151-9757-C3F95737104D}" dt="2022-10-27T23:46:29.698" v="4670" actId="6549"/>
          <ac:spMkLst>
            <pc:docMk/>
            <pc:sldMk cId="2864974111" sldId="274"/>
            <ac:spMk id="4" creationId="{CCC66121-BA0E-4501-84B5-FA7E29898D96}"/>
          </ac:spMkLst>
        </pc:spChg>
        <pc:spChg chg="add del mod ord">
          <ac:chgData name="Mary Webber" userId="d2c35d3820c041c5" providerId="LiveId" clId="{6E9EC398-C3B5-4151-9757-C3F95737104D}" dt="2022-10-26T02:47:56.876" v="2879" actId="931"/>
          <ac:spMkLst>
            <pc:docMk/>
            <pc:sldMk cId="2864974111" sldId="274"/>
            <ac:spMk id="5" creationId="{8054978D-6D85-4335-922F-683E4AF7BEDB}"/>
          </ac:spMkLst>
        </pc:spChg>
        <pc:spChg chg="add mod ord">
          <ac:chgData name="Mary Webber" userId="d2c35d3820c041c5" providerId="LiveId" clId="{6E9EC398-C3B5-4151-9757-C3F95737104D}" dt="2022-10-26T13:32:13.755" v="3284" actId="113"/>
          <ac:spMkLst>
            <pc:docMk/>
            <pc:sldMk cId="2864974111" sldId="274"/>
            <ac:spMk id="5" creationId="{FA436BDF-78C7-4768-B603-6D87DE1FFCF4}"/>
          </ac:spMkLst>
        </pc:spChg>
        <pc:spChg chg="add del mod">
          <ac:chgData name="Mary Webber" userId="d2c35d3820c041c5" providerId="LiveId" clId="{6E9EC398-C3B5-4151-9757-C3F95737104D}" dt="2022-10-26T02:49:45.591" v="2987" actId="700"/>
          <ac:spMkLst>
            <pc:docMk/>
            <pc:sldMk cId="2864974111" sldId="274"/>
            <ac:spMk id="11" creationId="{9AE4F2C9-3837-4F97-87F4-604EEA2D0911}"/>
          </ac:spMkLst>
        </pc:spChg>
        <pc:spChg chg="add del mod">
          <ac:chgData name="Mary Webber" userId="d2c35d3820c041c5" providerId="LiveId" clId="{6E9EC398-C3B5-4151-9757-C3F95737104D}" dt="2022-10-26T13:32:26.625" v="3286"/>
          <ac:spMkLst>
            <pc:docMk/>
            <pc:sldMk cId="2864974111" sldId="274"/>
            <ac:spMk id="14" creationId="{DDAD7462-616D-417E-92AA-BACAEAD24988}"/>
          </ac:spMkLst>
        </pc:spChg>
        <pc:spChg chg="add del mod ord">
          <ac:chgData name="Mary Webber" userId="d2c35d3820c041c5" providerId="LiveId" clId="{6E9EC398-C3B5-4151-9757-C3F95737104D}" dt="2022-10-26T02:53:08.533" v="3131" actId="700"/>
          <ac:spMkLst>
            <pc:docMk/>
            <pc:sldMk cId="2864974111" sldId="274"/>
            <ac:spMk id="15" creationId="{0CE2C2DE-6260-4BD2-A09C-79D60083F072}"/>
          </ac:spMkLst>
        </pc:spChg>
        <pc:spChg chg="add del mod ord">
          <ac:chgData name="Mary Webber" userId="d2c35d3820c041c5" providerId="LiveId" clId="{6E9EC398-C3B5-4151-9757-C3F95737104D}" dt="2022-10-26T02:53:16.972" v="3132" actId="478"/>
          <ac:spMkLst>
            <pc:docMk/>
            <pc:sldMk cId="2864974111" sldId="274"/>
            <ac:spMk id="16" creationId="{481FE1AF-AA7A-4786-8D3F-EAA8ABDAAA56}"/>
          </ac:spMkLst>
        </pc:spChg>
        <pc:picChg chg="add del mod">
          <ac:chgData name="Mary Webber" userId="d2c35d3820c041c5" providerId="LiveId" clId="{6E9EC398-C3B5-4151-9757-C3F95737104D}" dt="2022-10-26T02:47:45.632" v="2878"/>
          <ac:picMkLst>
            <pc:docMk/>
            <pc:sldMk cId="2864974111" sldId="274"/>
            <ac:picMk id="7" creationId="{4DD5C5A4-5679-4A9F-99A5-9DDB4CEAD758}"/>
          </ac:picMkLst>
        </pc:picChg>
        <pc:picChg chg="add del mod">
          <ac:chgData name="Mary Webber" userId="d2c35d3820c041c5" providerId="LiveId" clId="{6E9EC398-C3B5-4151-9757-C3F95737104D}" dt="2022-10-26T02:49:39.988" v="2986" actId="478"/>
          <ac:picMkLst>
            <pc:docMk/>
            <pc:sldMk cId="2864974111" sldId="274"/>
            <ac:picMk id="9" creationId="{FC11119E-BA3B-4D2B-A445-E1C98E0E98AF}"/>
          </ac:picMkLst>
        </pc:picChg>
        <pc:picChg chg="add mod">
          <ac:chgData name="Mary Webber" userId="d2c35d3820c041c5" providerId="LiveId" clId="{6E9EC398-C3B5-4151-9757-C3F95737104D}" dt="2022-10-26T02:52:54.550" v="3128" actId="1076"/>
          <ac:picMkLst>
            <pc:docMk/>
            <pc:sldMk cId="2864974111" sldId="274"/>
            <ac:picMk id="13" creationId="{1965E8A5-A290-406B-8ABB-0A4143F9D93F}"/>
          </ac:picMkLst>
        </pc:picChg>
      </pc:sldChg>
      <pc:sldChg chg="addSp delSp modSp new mod setBg modClrScheme chgLayout">
        <pc:chgData name="Mary Webber" userId="d2c35d3820c041c5" providerId="LiveId" clId="{6E9EC398-C3B5-4151-9757-C3F95737104D}" dt="2022-10-27T03:18:11.631" v="4649" actId="26606"/>
        <pc:sldMkLst>
          <pc:docMk/>
          <pc:sldMk cId="3911405337" sldId="275"/>
        </pc:sldMkLst>
        <pc:spChg chg="del mod ord">
          <ac:chgData name="Mary Webber" userId="d2c35d3820c041c5" providerId="LiveId" clId="{6E9EC398-C3B5-4151-9757-C3F95737104D}" dt="2022-10-26T13:37:11.180" v="3475" actId="700"/>
          <ac:spMkLst>
            <pc:docMk/>
            <pc:sldMk cId="3911405337" sldId="275"/>
            <ac:spMk id="2" creationId="{E98247A0-0BD9-416E-98F6-A3AB88391748}"/>
          </ac:spMkLst>
        </pc:spChg>
        <pc:spChg chg="del mod ord">
          <ac:chgData name="Mary Webber" userId="d2c35d3820c041c5" providerId="LiveId" clId="{6E9EC398-C3B5-4151-9757-C3F95737104D}" dt="2022-10-26T13:37:11.180" v="3475" actId="700"/>
          <ac:spMkLst>
            <pc:docMk/>
            <pc:sldMk cId="3911405337" sldId="275"/>
            <ac:spMk id="3" creationId="{18FCBF9E-0E66-4D5A-AD3F-5797CC32003D}"/>
          </ac:spMkLst>
        </pc:spChg>
        <pc:spChg chg="add mod ord">
          <ac:chgData name="Mary Webber" userId="d2c35d3820c041c5" providerId="LiveId" clId="{6E9EC398-C3B5-4151-9757-C3F95737104D}" dt="2022-10-27T03:18:11.631" v="4649" actId="26606"/>
          <ac:spMkLst>
            <pc:docMk/>
            <pc:sldMk cId="3911405337" sldId="275"/>
            <ac:spMk id="4" creationId="{CA114876-E0E9-4FF0-814E-FD443E820BA1}"/>
          </ac:spMkLst>
        </pc:spChg>
        <pc:spChg chg="add del mod ord">
          <ac:chgData name="Mary Webber" userId="d2c35d3820c041c5" providerId="LiveId" clId="{6E9EC398-C3B5-4151-9757-C3F95737104D}" dt="2022-10-27T03:18:11.631" v="4649" actId="26606"/>
          <ac:spMkLst>
            <pc:docMk/>
            <pc:sldMk cId="3911405337" sldId="275"/>
            <ac:spMk id="5" creationId="{0AE54032-10C9-4649-AB31-5D1F8F4B7A0F}"/>
          </ac:spMkLst>
        </pc:spChg>
        <pc:spChg chg="add">
          <ac:chgData name="Mary Webber" userId="d2c35d3820c041c5" providerId="LiveId" clId="{6E9EC398-C3B5-4151-9757-C3F95737104D}" dt="2022-10-27T03:18:11.631" v="4649" actId="26606"/>
          <ac:spMkLst>
            <pc:docMk/>
            <pc:sldMk cId="3911405337" sldId="275"/>
            <ac:spMk id="10" creationId="{A4864A0B-4663-4052-A3D8-E2BB2CFCEAB9}"/>
          </ac:spMkLst>
        </pc:spChg>
        <pc:spChg chg="add del">
          <ac:chgData name="Mary Webber" userId="d2c35d3820c041c5" providerId="LiveId" clId="{6E9EC398-C3B5-4151-9757-C3F95737104D}" dt="2022-10-27T03:18:11.614" v="4648" actId="26606"/>
          <ac:spMkLst>
            <pc:docMk/>
            <pc:sldMk cId="3911405337" sldId="275"/>
            <ac:spMk id="11" creationId="{A4864A0B-4663-4052-A3D8-E2BB2CFCEAB9}"/>
          </ac:spMkLst>
        </pc:spChg>
        <pc:spChg chg="add">
          <ac:chgData name="Mary Webber" userId="d2c35d3820c041c5" providerId="LiveId" clId="{6E9EC398-C3B5-4151-9757-C3F95737104D}" dt="2022-10-27T03:18:11.631" v="4649" actId="26606"/>
          <ac:spMkLst>
            <pc:docMk/>
            <pc:sldMk cId="3911405337" sldId="275"/>
            <ac:spMk id="12" creationId="{CDACBF3A-4721-4D07-B643-66F502F51733}"/>
          </ac:spMkLst>
        </pc:spChg>
        <pc:spChg chg="add del">
          <ac:chgData name="Mary Webber" userId="d2c35d3820c041c5" providerId="LiveId" clId="{6E9EC398-C3B5-4151-9757-C3F95737104D}" dt="2022-10-27T03:18:11.614" v="4648" actId="26606"/>
          <ac:spMkLst>
            <pc:docMk/>
            <pc:sldMk cId="3911405337" sldId="275"/>
            <ac:spMk id="13" creationId="{CDACBF3A-4721-4D07-B643-66F502F51733}"/>
          </ac:spMkLst>
        </pc:spChg>
        <pc:spChg chg="add">
          <ac:chgData name="Mary Webber" userId="d2c35d3820c041c5" providerId="LiveId" clId="{6E9EC398-C3B5-4151-9757-C3F95737104D}" dt="2022-10-27T03:18:11.631" v="4649" actId="26606"/>
          <ac:spMkLst>
            <pc:docMk/>
            <pc:sldMk cId="3911405337" sldId="275"/>
            <ac:spMk id="14" creationId="{29384A10-A657-4D34-BCB2-06CF4B3AD1F1}"/>
          </ac:spMkLst>
        </pc:spChg>
        <pc:spChg chg="add">
          <ac:chgData name="Mary Webber" userId="d2c35d3820c041c5" providerId="LiveId" clId="{6E9EC398-C3B5-4151-9757-C3F95737104D}" dt="2022-10-27T03:18:11.631" v="4649" actId="26606"/>
          <ac:spMkLst>
            <pc:docMk/>
            <pc:sldMk cId="3911405337" sldId="275"/>
            <ac:spMk id="15" creationId="{0AE54032-10C9-4649-AB31-5D1F8F4B7A0F}"/>
          </ac:spMkLst>
        </pc:spChg>
        <pc:graphicFrameChg chg="add del">
          <ac:chgData name="Mary Webber" userId="d2c35d3820c041c5" providerId="LiveId" clId="{6E9EC398-C3B5-4151-9757-C3F95737104D}" dt="2022-10-27T03:18:11.614" v="4648" actId="26606"/>
          <ac:graphicFrameMkLst>
            <pc:docMk/>
            <pc:sldMk cId="3911405337" sldId="275"/>
            <ac:graphicFrameMk id="7" creationId="{D6E63774-5002-8A9A-8B3E-FE0E0E1ED9AA}"/>
          </ac:graphicFrameMkLst>
        </pc:graphicFrame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894847-3858-4D37-B074-2CEA369DE2B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6844295-AA58-4DB8-8878-36ACEA4EFF02}">
      <dgm:prSet/>
      <dgm:spPr/>
      <dgm:t>
        <a:bodyPr/>
        <a:lstStyle/>
        <a:p>
          <a:r>
            <a:rPr lang="en-US" dirty="0"/>
            <a:t>Introductions</a:t>
          </a:r>
        </a:p>
      </dgm:t>
    </dgm:pt>
    <dgm:pt modelId="{617FC3A6-7812-45FC-B3A6-19291013EA28}" type="parTrans" cxnId="{E2F2D943-7379-4D4A-ACE9-75BA0F04F6B9}">
      <dgm:prSet/>
      <dgm:spPr/>
      <dgm:t>
        <a:bodyPr/>
        <a:lstStyle/>
        <a:p>
          <a:endParaRPr lang="en-US"/>
        </a:p>
      </dgm:t>
    </dgm:pt>
    <dgm:pt modelId="{041F3659-6E22-46BB-AF9B-B5EB7C28A9B6}" type="sibTrans" cxnId="{E2F2D943-7379-4D4A-ACE9-75BA0F04F6B9}">
      <dgm:prSet/>
      <dgm:spPr/>
      <dgm:t>
        <a:bodyPr/>
        <a:lstStyle/>
        <a:p>
          <a:endParaRPr lang="en-US"/>
        </a:p>
      </dgm:t>
    </dgm:pt>
    <dgm:pt modelId="{A2C1DF2C-E7B6-415D-A959-CB79F72E4101}">
      <dgm:prSet/>
      <dgm:spPr/>
      <dgm:t>
        <a:bodyPr/>
        <a:lstStyle/>
        <a:p>
          <a:r>
            <a:rPr lang="en-US" dirty="0"/>
            <a:t>Aims </a:t>
          </a:r>
        </a:p>
      </dgm:t>
    </dgm:pt>
    <dgm:pt modelId="{92D95BC8-31C9-4E9C-807D-024793E958CD}" type="parTrans" cxnId="{DDE7B671-8312-490A-A391-07BF148E436F}">
      <dgm:prSet/>
      <dgm:spPr/>
      <dgm:t>
        <a:bodyPr/>
        <a:lstStyle/>
        <a:p>
          <a:endParaRPr lang="en-US"/>
        </a:p>
      </dgm:t>
    </dgm:pt>
    <dgm:pt modelId="{13B88C5C-3A89-464D-B1DC-C4F1A27AE14D}" type="sibTrans" cxnId="{DDE7B671-8312-490A-A391-07BF148E436F}">
      <dgm:prSet/>
      <dgm:spPr/>
      <dgm:t>
        <a:bodyPr/>
        <a:lstStyle/>
        <a:p>
          <a:endParaRPr lang="en-US"/>
        </a:p>
      </dgm:t>
    </dgm:pt>
    <dgm:pt modelId="{3FC7E13C-6C9B-4E54-8CCA-D01E269F62F0}">
      <dgm:prSet/>
      <dgm:spPr/>
      <dgm:t>
        <a:bodyPr/>
        <a:lstStyle/>
        <a:p>
          <a:r>
            <a:rPr lang="en-US" dirty="0"/>
            <a:t>Writing Center Events and Resources</a:t>
          </a:r>
        </a:p>
      </dgm:t>
    </dgm:pt>
    <dgm:pt modelId="{97CB99CE-0413-4AF7-80C2-CED237EBFB49}" type="parTrans" cxnId="{725920C4-EEC4-434D-A40A-E45AEC3C12B5}">
      <dgm:prSet/>
      <dgm:spPr/>
      <dgm:t>
        <a:bodyPr/>
        <a:lstStyle/>
        <a:p>
          <a:endParaRPr lang="en-US"/>
        </a:p>
      </dgm:t>
    </dgm:pt>
    <dgm:pt modelId="{374610CA-AEE8-4FAE-84D0-38AEFF905C46}" type="sibTrans" cxnId="{725920C4-EEC4-434D-A40A-E45AEC3C12B5}">
      <dgm:prSet/>
      <dgm:spPr/>
      <dgm:t>
        <a:bodyPr/>
        <a:lstStyle/>
        <a:p>
          <a:endParaRPr lang="en-US"/>
        </a:p>
      </dgm:t>
    </dgm:pt>
    <dgm:pt modelId="{4609442E-C98D-4C93-85F2-83111F91F651}">
      <dgm:prSet/>
      <dgm:spPr/>
      <dgm:t>
        <a:bodyPr/>
        <a:lstStyle/>
        <a:p>
          <a:r>
            <a:rPr lang="en-US" dirty="0"/>
            <a:t>Strategies for Tutors</a:t>
          </a:r>
        </a:p>
      </dgm:t>
    </dgm:pt>
    <dgm:pt modelId="{5C48CF97-5E79-4842-9497-B8950E35BE54}" type="parTrans" cxnId="{D78BF8F9-71E6-4B67-913A-7725574E696A}">
      <dgm:prSet/>
      <dgm:spPr/>
      <dgm:t>
        <a:bodyPr/>
        <a:lstStyle/>
        <a:p>
          <a:endParaRPr lang="en-US"/>
        </a:p>
      </dgm:t>
    </dgm:pt>
    <dgm:pt modelId="{7E24F310-93B8-49E6-92E0-F4AA50B7226B}" type="sibTrans" cxnId="{D78BF8F9-71E6-4B67-913A-7725574E696A}">
      <dgm:prSet/>
      <dgm:spPr/>
      <dgm:t>
        <a:bodyPr/>
        <a:lstStyle/>
        <a:p>
          <a:endParaRPr lang="en-US"/>
        </a:p>
      </dgm:t>
    </dgm:pt>
    <dgm:pt modelId="{3F806993-C9EA-439D-B509-9E4B7E1AD2C9}">
      <dgm:prSet/>
      <dgm:spPr/>
      <dgm:t>
        <a:bodyPr/>
        <a:lstStyle/>
        <a:p>
          <a:r>
            <a:rPr lang="en-US" dirty="0"/>
            <a:t>Example Personal Statements</a:t>
          </a:r>
        </a:p>
      </dgm:t>
    </dgm:pt>
    <dgm:pt modelId="{5C81F04B-E90F-4104-A00E-C6DB99CFC08F}" type="parTrans" cxnId="{1933F0F1-60B7-41AC-854B-31E9CA14AB57}">
      <dgm:prSet/>
      <dgm:spPr/>
      <dgm:t>
        <a:bodyPr/>
        <a:lstStyle/>
        <a:p>
          <a:endParaRPr lang="en-US"/>
        </a:p>
      </dgm:t>
    </dgm:pt>
    <dgm:pt modelId="{0509F5A1-7B41-4FA6-875A-860AE085C1C5}" type="sibTrans" cxnId="{1933F0F1-60B7-41AC-854B-31E9CA14AB57}">
      <dgm:prSet/>
      <dgm:spPr/>
      <dgm:t>
        <a:bodyPr/>
        <a:lstStyle/>
        <a:p>
          <a:endParaRPr lang="en-US"/>
        </a:p>
      </dgm:t>
    </dgm:pt>
    <dgm:pt modelId="{90FDFD11-6936-4110-AA46-7C20A66F8925}">
      <dgm:prSet/>
      <dgm:spPr/>
      <dgm:t>
        <a:bodyPr/>
        <a:lstStyle/>
        <a:p>
          <a:r>
            <a:rPr lang="en-US" dirty="0"/>
            <a:t>Access Padlet</a:t>
          </a:r>
        </a:p>
      </dgm:t>
    </dgm:pt>
    <dgm:pt modelId="{E09336DF-4D9A-4CDB-ACC2-D3C192DFFF5C}" type="parTrans" cxnId="{FC8D4A0C-7E1B-4A2B-A050-057117CA758D}">
      <dgm:prSet/>
      <dgm:spPr/>
      <dgm:t>
        <a:bodyPr/>
        <a:lstStyle/>
        <a:p>
          <a:endParaRPr lang="en-US"/>
        </a:p>
      </dgm:t>
    </dgm:pt>
    <dgm:pt modelId="{4C815172-6725-4633-B93F-93B079C87667}" type="sibTrans" cxnId="{FC8D4A0C-7E1B-4A2B-A050-057117CA758D}">
      <dgm:prSet/>
      <dgm:spPr/>
      <dgm:t>
        <a:bodyPr/>
        <a:lstStyle/>
        <a:p>
          <a:endParaRPr lang="en-US"/>
        </a:p>
      </dgm:t>
    </dgm:pt>
    <dgm:pt modelId="{07472D78-A826-4F2F-A218-D36BF513A2A5}" type="pres">
      <dgm:prSet presAssocID="{69894847-3858-4D37-B074-2CEA369DE2B9}" presName="vert0" presStyleCnt="0">
        <dgm:presLayoutVars>
          <dgm:dir/>
          <dgm:animOne val="branch"/>
          <dgm:animLvl val="lvl"/>
        </dgm:presLayoutVars>
      </dgm:prSet>
      <dgm:spPr/>
    </dgm:pt>
    <dgm:pt modelId="{A52F54D6-0096-43E8-A38B-66400C252EEE}" type="pres">
      <dgm:prSet presAssocID="{90FDFD11-6936-4110-AA46-7C20A66F8925}" presName="thickLine" presStyleLbl="alignNode1" presStyleIdx="0" presStyleCnt="6"/>
      <dgm:spPr/>
    </dgm:pt>
    <dgm:pt modelId="{5FDE8BBD-1AED-4694-B2A8-7EC289760BC5}" type="pres">
      <dgm:prSet presAssocID="{90FDFD11-6936-4110-AA46-7C20A66F8925}" presName="horz1" presStyleCnt="0"/>
      <dgm:spPr/>
    </dgm:pt>
    <dgm:pt modelId="{650FAD8F-8B47-40AD-A92D-3ADEFFA0DD99}" type="pres">
      <dgm:prSet presAssocID="{90FDFD11-6936-4110-AA46-7C20A66F8925}" presName="tx1" presStyleLbl="revTx" presStyleIdx="0" presStyleCnt="6"/>
      <dgm:spPr/>
    </dgm:pt>
    <dgm:pt modelId="{FB8C76AA-E477-4E01-AB26-424B74CC1787}" type="pres">
      <dgm:prSet presAssocID="{90FDFD11-6936-4110-AA46-7C20A66F8925}" presName="vert1" presStyleCnt="0"/>
      <dgm:spPr/>
    </dgm:pt>
    <dgm:pt modelId="{1A3FE98A-C869-43DC-BAFB-17D772668AA1}" type="pres">
      <dgm:prSet presAssocID="{16844295-AA58-4DB8-8878-36ACEA4EFF02}" presName="thickLine" presStyleLbl="alignNode1" presStyleIdx="1" presStyleCnt="6"/>
      <dgm:spPr/>
    </dgm:pt>
    <dgm:pt modelId="{59F2DDC6-AE39-4513-B7AE-BCD3BA18C582}" type="pres">
      <dgm:prSet presAssocID="{16844295-AA58-4DB8-8878-36ACEA4EFF02}" presName="horz1" presStyleCnt="0"/>
      <dgm:spPr/>
    </dgm:pt>
    <dgm:pt modelId="{005C3DEF-19B1-46B0-BBFA-5BC30CAE9975}" type="pres">
      <dgm:prSet presAssocID="{16844295-AA58-4DB8-8878-36ACEA4EFF02}" presName="tx1" presStyleLbl="revTx" presStyleIdx="1" presStyleCnt="6"/>
      <dgm:spPr/>
    </dgm:pt>
    <dgm:pt modelId="{BFDC70A3-A0F3-43A6-89DA-50A5E5DE4E4D}" type="pres">
      <dgm:prSet presAssocID="{16844295-AA58-4DB8-8878-36ACEA4EFF02}" presName="vert1" presStyleCnt="0"/>
      <dgm:spPr/>
    </dgm:pt>
    <dgm:pt modelId="{DA1B4BBF-E03C-4BC1-9F10-5F74D6F365A2}" type="pres">
      <dgm:prSet presAssocID="{A2C1DF2C-E7B6-415D-A959-CB79F72E4101}" presName="thickLine" presStyleLbl="alignNode1" presStyleIdx="2" presStyleCnt="6"/>
      <dgm:spPr/>
    </dgm:pt>
    <dgm:pt modelId="{297F142B-ED8C-4CA0-8FCF-C3966D87BAAB}" type="pres">
      <dgm:prSet presAssocID="{A2C1DF2C-E7B6-415D-A959-CB79F72E4101}" presName="horz1" presStyleCnt="0"/>
      <dgm:spPr/>
    </dgm:pt>
    <dgm:pt modelId="{A37D22EF-F492-498C-8A36-BFCE9C7DE904}" type="pres">
      <dgm:prSet presAssocID="{A2C1DF2C-E7B6-415D-A959-CB79F72E4101}" presName="tx1" presStyleLbl="revTx" presStyleIdx="2" presStyleCnt="6"/>
      <dgm:spPr/>
    </dgm:pt>
    <dgm:pt modelId="{F24B7E75-FAB3-4B40-BE05-9FDD03627FA6}" type="pres">
      <dgm:prSet presAssocID="{A2C1DF2C-E7B6-415D-A959-CB79F72E4101}" presName="vert1" presStyleCnt="0"/>
      <dgm:spPr/>
    </dgm:pt>
    <dgm:pt modelId="{9CDF71E7-DDD0-4D30-9032-39A0DB6BBD38}" type="pres">
      <dgm:prSet presAssocID="{3FC7E13C-6C9B-4E54-8CCA-D01E269F62F0}" presName="thickLine" presStyleLbl="alignNode1" presStyleIdx="3" presStyleCnt="6"/>
      <dgm:spPr/>
    </dgm:pt>
    <dgm:pt modelId="{5A6723D0-E7FB-472F-B352-84F100E4FD4C}" type="pres">
      <dgm:prSet presAssocID="{3FC7E13C-6C9B-4E54-8CCA-D01E269F62F0}" presName="horz1" presStyleCnt="0"/>
      <dgm:spPr/>
    </dgm:pt>
    <dgm:pt modelId="{909DFDB7-958F-47B3-A6B4-136B01DC08E9}" type="pres">
      <dgm:prSet presAssocID="{3FC7E13C-6C9B-4E54-8CCA-D01E269F62F0}" presName="tx1" presStyleLbl="revTx" presStyleIdx="3" presStyleCnt="6"/>
      <dgm:spPr/>
    </dgm:pt>
    <dgm:pt modelId="{D22E780E-5592-4E06-8BEE-7594094A1406}" type="pres">
      <dgm:prSet presAssocID="{3FC7E13C-6C9B-4E54-8CCA-D01E269F62F0}" presName="vert1" presStyleCnt="0"/>
      <dgm:spPr/>
    </dgm:pt>
    <dgm:pt modelId="{B7201F12-B4ED-4E83-80AF-F9E45503EFCF}" type="pres">
      <dgm:prSet presAssocID="{4609442E-C98D-4C93-85F2-83111F91F651}" presName="thickLine" presStyleLbl="alignNode1" presStyleIdx="4" presStyleCnt="6"/>
      <dgm:spPr/>
    </dgm:pt>
    <dgm:pt modelId="{86DB683A-95EC-434A-B823-B749EB684393}" type="pres">
      <dgm:prSet presAssocID="{4609442E-C98D-4C93-85F2-83111F91F651}" presName="horz1" presStyleCnt="0"/>
      <dgm:spPr/>
    </dgm:pt>
    <dgm:pt modelId="{D0B61EAB-2363-4E03-8C3C-096E28056CEC}" type="pres">
      <dgm:prSet presAssocID="{4609442E-C98D-4C93-85F2-83111F91F651}" presName="tx1" presStyleLbl="revTx" presStyleIdx="4" presStyleCnt="6"/>
      <dgm:spPr/>
    </dgm:pt>
    <dgm:pt modelId="{D0139A85-E6C5-45DA-B963-33A6FEA3AE48}" type="pres">
      <dgm:prSet presAssocID="{4609442E-C98D-4C93-85F2-83111F91F651}" presName="vert1" presStyleCnt="0"/>
      <dgm:spPr/>
    </dgm:pt>
    <dgm:pt modelId="{5EC80E52-A8C1-48A8-AA2A-317FBB33D2C6}" type="pres">
      <dgm:prSet presAssocID="{3F806993-C9EA-439D-B509-9E4B7E1AD2C9}" presName="thickLine" presStyleLbl="alignNode1" presStyleIdx="5" presStyleCnt="6"/>
      <dgm:spPr/>
    </dgm:pt>
    <dgm:pt modelId="{BEA35C42-B2D8-494A-A9CF-D4ABFBB30E53}" type="pres">
      <dgm:prSet presAssocID="{3F806993-C9EA-439D-B509-9E4B7E1AD2C9}" presName="horz1" presStyleCnt="0"/>
      <dgm:spPr/>
    </dgm:pt>
    <dgm:pt modelId="{1B2B3D10-B767-4FEF-AE09-86C791FCFE4F}" type="pres">
      <dgm:prSet presAssocID="{3F806993-C9EA-439D-B509-9E4B7E1AD2C9}" presName="tx1" presStyleLbl="revTx" presStyleIdx="5" presStyleCnt="6"/>
      <dgm:spPr/>
    </dgm:pt>
    <dgm:pt modelId="{8FD63931-C349-4D91-A496-DFF04A5C22E1}" type="pres">
      <dgm:prSet presAssocID="{3F806993-C9EA-439D-B509-9E4B7E1AD2C9}" presName="vert1" presStyleCnt="0"/>
      <dgm:spPr/>
    </dgm:pt>
  </dgm:ptLst>
  <dgm:cxnLst>
    <dgm:cxn modelId="{FC8D4A0C-7E1B-4A2B-A050-057117CA758D}" srcId="{69894847-3858-4D37-B074-2CEA369DE2B9}" destId="{90FDFD11-6936-4110-AA46-7C20A66F8925}" srcOrd="0" destOrd="0" parTransId="{E09336DF-4D9A-4CDB-ACC2-D3C192DFFF5C}" sibTransId="{4C815172-6725-4633-B93F-93B079C87667}"/>
    <dgm:cxn modelId="{8F67351E-85B9-4EDB-8EA4-4695E260C0DB}" type="presOf" srcId="{90FDFD11-6936-4110-AA46-7C20A66F8925}" destId="{650FAD8F-8B47-40AD-A92D-3ADEFFA0DD99}" srcOrd="0" destOrd="0" presId="urn:microsoft.com/office/officeart/2008/layout/LinedList"/>
    <dgm:cxn modelId="{E2F2D943-7379-4D4A-ACE9-75BA0F04F6B9}" srcId="{69894847-3858-4D37-B074-2CEA369DE2B9}" destId="{16844295-AA58-4DB8-8878-36ACEA4EFF02}" srcOrd="1" destOrd="0" parTransId="{617FC3A6-7812-45FC-B3A6-19291013EA28}" sibTransId="{041F3659-6E22-46BB-AF9B-B5EB7C28A9B6}"/>
    <dgm:cxn modelId="{16D31747-FBDF-48C2-9F73-6AE3D056186A}" type="presOf" srcId="{69894847-3858-4D37-B074-2CEA369DE2B9}" destId="{07472D78-A826-4F2F-A218-D36BF513A2A5}" srcOrd="0" destOrd="0" presId="urn:microsoft.com/office/officeart/2008/layout/LinedList"/>
    <dgm:cxn modelId="{DDE7B671-8312-490A-A391-07BF148E436F}" srcId="{69894847-3858-4D37-B074-2CEA369DE2B9}" destId="{A2C1DF2C-E7B6-415D-A959-CB79F72E4101}" srcOrd="2" destOrd="0" parTransId="{92D95BC8-31C9-4E9C-807D-024793E958CD}" sibTransId="{13B88C5C-3A89-464D-B1DC-C4F1A27AE14D}"/>
    <dgm:cxn modelId="{41C8F48D-6288-404C-B1D6-604ABC42C6CF}" type="presOf" srcId="{A2C1DF2C-E7B6-415D-A959-CB79F72E4101}" destId="{A37D22EF-F492-498C-8A36-BFCE9C7DE904}" srcOrd="0" destOrd="0" presId="urn:microsoft.com/office/officeart/2008/layout/LinedList"/>
    <dgm:cxn modelId="{ACD3918E-A2E5-42A2-98D2-7CFF610E9954}" type="presOf" srcId="{3F806993-C9EA-439D-B509-9E4B7E1AD2C9}" destId="{1B2B3D10-B767-4FEF-AE09-86C791FCFE4F}" srcOrd="0" destOrd="0" presId="urn:microsoft.com/office/officeart/2008/layout/LinedList"/>
    <dgm:cxn modelId="{725920C4-EEC4-434D-A40A-E45AEC3C12B5}" srcId="{69894847-3858-4D37-B074-2CEA369DE2B9}" destId="{3FC7E13C-6C9B-4E54-8CCA-D01E269F62F0}" srcOrd="3" destOrd="0" parTransId="{97CB99CE-0413-4AF7-80C2-CED237EBFB49}" sibTransId="{374610CA-AEE8-4FAE-84D0-38AEFF905C46}"/>
    <dgm:cxn modelId="{91BB45D5-CF90-4CE0-8CA5-09DD86CB43E2}" type="presOf" srcId="{4609442E-C98D-4C93-85F2-83111F91F651}" destId="{D0B61EAB-2363-4E03-8C3C-096E28056CEC}" srcOrd="0" destOrd="0" presId="urn:microsoft.com/office/officeart/2008/layout/LinedList"/>
    <dgm:cxn modelId="{451CD3E0-FC09-451C-8615-15873AD1E017}" type="presOf" srcId="{16844295-AA58-4DB8-8878-36ACEA4EFF02}" destId="{005C3DEF-19B1-46B0-BBFA-5BC30CAE9975}" srcOrd="0" destOrd="0" presId="urn:microsoft.com/office/officeart/2008/layout/LinedList"/>
    <dgm:cxn modelId="{1933F0F1-60B7-41AC-854B-31E9CA14AB57}" srcId="{69894847-3858-4D37-B074-2CEA369DE2B9}" destId="{3F806993-C9EA-439D-B509-9E4B7E1AD2C9}" srcOrd="5" destOrd="0" parTransId="{5C81F04B-E90F-4104-A00E-C6DB99CFC08F}" sibTransId="{0509F5A1-7B41-4FA6-875A-860AE085C1C5}"/>
    <dgm:cxn modelId="{713178F2-FE16-473F-B31D-EAA251A68030}" type="presOf" srcId="{3FC7E13C-6C9B-4E54-8CCA-D01E269F62F0}" destId="{909DFDB7-958F-47B3-A6B4-136B01DC08E9}" srcOrd="0" destOrd="0" presId="urn:microsoft.com/office/officeart/2008/layout/LinedList"/>
    <dgm:cxn modelId="{D78BF8F9-71E6-4B67-913A-7725574E696A}" srcId="{69894847-3858-4D37-B074-2CEA369DE2B9}" destId="{4609442E-C98D-4C93-85F2-83111F91F651}" srcOrd="4" destOrd="0" parTransId="{5C48CF97-5E79-4842-9497-B8950E35BE54}" sibTransId="{7E24F310-93B8-49E6-92E0-F4AA50B7226B}"/>
    <dgm:cxn modelId="{277F6766-02E9-4B83-B079-8AF9548E9937}" type="presParOf" srcId="{07472D78-A826-4F2F-A218-D36BF513A2A5}" destId="{A52F54D6-0096-43E8-A38B-66400C252EEE}" srcOrd="0" destOrd="0" presId="urn:microsoft.com/office/officeart/2008/layout/LinedList"/>
    <dgm:cxn modelId="{4DB09BDF-D001-4D16-A2AF-FFD507C69572}" type="presParOf" srcId="{07472D78-A826-4F2F-A218-D36BF513A2A5}" destId="{5FDE8BBD-1AED-4694-B2A8-7EC289760BC5}" srcOrd="1" destOrd="0" presId="urn:microsoft.com/office/officeart/2008/layout/LinedList"/>
    <dgm:cxn modelId="{847CEDDE-2C12-43E4-882D-D51FCBD3DB98}" type="presParOf" srcId="{5FDE8BBD-1AED-4694-B2A8-7EC289760BC5}" destId="{650FAD8F-8B47-40AD-A92D-3ADEFFA0DD99}" srcOrd="0" destOrd="0" presId="urn:microsoft.com/office/officeart/2008/layout/LinedList"/>
    <dgm:cxn modelId="{07577A51-86D3-4C41-9A97-CA4A5C63593D}" type="presParOf" srcId="{5FDE8BBD-1AED-4694-B2A8-7EC289760BC5}" destId="{FB8C76AA-E477-4E01-AB26-424B74CC1787}" srcOrd="1" destOrd="0" presId="urn:microsoft.com/office/officeart/2008/layout/LinedList"/>
    <dgm:cxn modelId="{E9F3AB0C-CB14-4DCD-BB74-E123BC0919F1}" type="presParOf" srcId="{07472D78-A826-4F2F-A218-D36BF513A2A5}" destId="{1A3FE98A-C869-43DC-BAFB-17D772668AA1}" srcOrd="2" destOrd="0" presId="urn:microsoft.com/office/officeart/2008/layout/LinedList"/>
    <dgm:cxn modelId="{12BE090C-12E2-4F11-B4B2-2AF43E17F48E}" type="presParOf" srcId="{07472D78-A826-4F2F-A218-D36BF513A2A5}" destId="{59F2DDC6-AE39-4513-B7AE-BCD3BA18C582}" srcOrd="3" destOrd="0" presId="urn:microsoft.com/office/officeart/2008/layout/LinedList"/>
    <dgm:cxn modelId="{09063206-0BD3-4451-B88C-BCD8600B0668}" type="presParOf" srcId="{59F2DDC6-AE39-4513-B7AE-BCD3BA18C582}" destId="{005C3DEF-19B1-46B0-BBFA-5BC30CAE9975}" srcOrd="0" destOrd="0" presId="urn:microsoft.com/office/officeart/2008/layout/LinedList"/>
    <dgm:cxn modelId="{C60C22F9-1A5E-46F9-9C09-ED55E2622B63}" type="presParOf" srcId="{59F2DDC6-AE39-4513-B7AE-BCD3BA18C582}" destId="{BFDC70A3-A0F3-43A6-89DA-50A5E5DE4E4D}" srcOrd="1" destOrd="0" presId="urn:microsoft.com/office/officeart/2008/layout/LinedList"/>
    <dgm:cxn modelId="{4430CF37-FD7C-41AB-934E-465BC15E7B7F}" type="presParOf" srcId="{07472D78-A826-4F2F-A218-D36BF513A2A5}" destId="{DA1B4BBF-E03C-4BC1-9F10-5F74D6F365A2}" srcOrd="4" destOrd="0" presId="urn:microsoft.com/office/officeart/2008/layout/LinedList"/>
    <dgm:cxn modelId="{D5C94586-E8FD-4DB9-87ED-01DFD1C3D59A}" type="presParOf" srcId="{07472D78-A826-4F2F-A218-D36BF513A2A5}" destId="{297F142B-ED8C-4CA0-8FCF-C3966D87BAAB}" srcOrd="5" destOrd="0" presId="urn:microsoft.com/office/officeart/2008/layout/LinedList"/>
    <dgm:cxn modelId="{930F77EE-1D19-43FB-9D39-921D4E95A886}" type="presParOf" srcId="{297F142B-ED8C-4CA0-8FCF-C3966D87BAAB}" destId="{A37D22EF-F492-498C-8A36-BFCE9C7DE904}" srcOrd="0" destOrd="0" presId="urn:microsoft.com/office/officeart/2008/layout/LinedList"/>
    <dgm:cxn modelId="{1E06782D-8CE6-48F3-A04E-1EE233D1F29B}" type="presParOf" srcId="{297F142B-ED8C-4CA0-8FCF-C3966D87BAAB}" destId="{F24B7E75-FAB3-4B40-BE05-9FDD03627FA6}" srcOrd="1" destOrd="0" presId="urn:microsoft.com/office/officeart/2008/layout/LinedList"/>
    <dgm:cxn modelId="{82CA5D32-82F7-4BCC-81D6-D6DAFFB016AA}" type="presParOf" srcId="{07472D78-A826-4F2F-A218-D36BF513A2A5}" destId="{9CDF71E7-DDD0-4D30-9032-39A0DB6BBD38}" srcOrd="6" destOrd="0" presId="urn:microsoft.com/office/officeart/2008/layout/LinedList"/>
    <dgm:cxn modelId="{B77ADE43-514E-48C1-8184-46F43B7C0D57}" type="presParOf" srcId="{07472D78-A826-4F2F-A218-D36BF513A2A5}" destId="{5A6723D0-E7FB-472F-B352-84F100E4FD4C}" srcOrd="7" destOrd="0" presId="urn:microsoft.com/office/officeart/2008/layout/LinedList"/>
    <dgm:cxn modelId="{A7ED8090-108F-4948-9318-2E488181F730}" type="presParOf" srcId="{5A6723D0-E7FB-472F-B352-84F100E4FD4C}" destId="{909DFDB7-958F-47B3-A6B4-136B01DC08E9}" srcOrd="0" destOrd="0" presId="urn:microsoft.com/office/officeart/2008/layout/LinedList"/>
    <dgm:cxn modelId="{DAF2812A-D0FD-49E1-B627-84FD18A4F48E}" type="presParOf" srcId="{5A6723D0-E7FB-472F-B352-84F100E4FD4C}" destId="{D22E780E-5592-4E06-8BEE-7594094A1406}" srcOrd="1" destOrd="0" presId="urn:microsoft.com/office/officeart/2008/layout/LinedList"/>
    <dgm:cxn modelId="{AF2BB089-E3F5-4F02-8905-8DAFD6384096}" type="presParOf" srcId="{07472D78-A826-4F2F-A218-D36BF513A2A5}" destId="{B7201F12-B4ED-4E83-80AF-F9E45503EFCF}" srcOrd="8" destOrd="0" presId="urn:microsoft.com/office/officeart/2008/layout/LinedList"/>
    <dgm:cxn modelId="{B72A2BC9-322A-40A5-9673-38A65A2039FA}" type="presParOf" srcId="{07472D78-A826-4F2F-A218-D36BF513A2A5}" destId="{86DB683A-95EC-434A-B823-B749EB684393}" srcOrd="9" destOrd="0" presId="urn:microsoft.com/office/officeart/2008/layout/LinedList"/>
    <dgm:cxn modelId="{0CE3A3C4-0AE9-4343-B818-9C52259D98FA}" type="presParOf" srcId="{86DB683A-95EC-434A-B823-B749EB684393}" destId="{D0B61EAB-2363-4E03-8C3C-096E28056CEC}" srcOrd="0" destOrd="0" presId="urn:microsoft.com/office/officeart/2008/layout/LinedList"/>
    <dgm:cxn modelId="{3B9FCC7C-451A-4C89-AD15-875AF7EAC62F}" type="presParOf" srcId="{86DB683A-95EC-434A-B823-B749EB684393}" destId="{D0139A85-E6C5-45DA-B963-33A6FEA3AE48}" srcOrd="1" destOrd="0" presId="urn:microsoft.com/office/officeart/2008/layout/LinedList"/>
    <dgm:cxn modelId="{C7C46FCC-E466-4484-B635-1D79523BFD4B}" type="presParOf" srcId="{07472D78-A826-4F2F-A218-D36BF513A2A5}" destId="{5EC80E52-A8C1-48A8-AA2A-317FBB33D2C6}" srcOrd="10" destOrd="0" presId="urn:microsoft.com/office/officeart/2008/layout/LinedList"/>
    <dgm:cxn modelId="{C296447B-3309-4669-AF89-638D0D29ED1B}" type="presParOf" srcId="{07472D78-A826-4F2F-A218-D36BF513A2A5}" destId="{BEA35C42-B2D8-494A-A9CF-D4ABFBB30E53}" srcOrd="11" destOrd="0" presId="urn:microsoft.com/office/officeart/2008/layout/LinedList"/>
    <dgm:cxn modelId="{9C23B180-4C2A-4E34-8036-92E1953D678E}" type="presParOf" srcId="{BEA35C42-B2D8-494A-A9CF-D4ABFBB30E53}" destId="{1B2B3D10-B767-4FEF-AE09-86C791FCFE4F}" srcOrd="0" destOrd="0" presId="urn:microsoft.com/office/officeart/2008/layout/LinedList"/>
    <dgm:cxn modelId="{93B4B1D8-01C4-4ACC-9995-DE9997C06CD7}" type="presParOf" srcId="{BEA35C42-B2D8-494A-A9CF-D4ABFBB30E53}" destId="{8FD63931-C349-4D91-A496-DFF04A5C22E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C6A70A-C063-4EDB-9F7F-FF7883B6AECF}" type="doc">
      <dgm:prSet loTypeId="urn:microsoft.com/office/officeart/2008/layout/Lined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4BC13DC5-2217-4534-84F5-2198E6DA1CF0}">
      <dgm:prSet/>
      <dgm:spPr/>
      <dgm:t>
        <a:bodyPr/>
        <a:lstStyle/>
        <a:p>
          <a:r>
            <a:rPr lang="en-US" b="1" baseline="0"/>
            <a:t>What is you name?</a:t>
          </a:r>
          <a:endParaRPr lang="en-US"/>
        </a:p>
      </dgm:t>
    </dgm:pt>
    <dgm:pt modelId="{43732F8D-56EA-4BAC-835C-8820FD121DBD}" type="parTrans" cxnId="{CDF900A7-2802-4381-B163-D8F001E5AC04}">
      <dgm:prSet/>
      <dgm:spPr/>
      <dgm:t>
        <a:bodyPr/>
        <a:lstStyle/>
        <a:p>
          <a:endParaRPr lang="en-US"/>
        </a:p>
      </dgm:t>
    </dgm:pt>
    <dgm:pt modelId="{4EC9C31A-585A-47A7-BE1C-C99034824582}" type="sibTrans" cxnId="{CDF900A7-2802-4381-B163-D8F001E5AC04}">
      <dgm:prSet/>
      <dgm:spPr/>
      <dgm:t>
        <a:bodyPr/>
        <a:lstStyle/>
        <a:p>
          <a:endParaRPr lang="en-US"/>
        </a:p>
      </dgm:t>
    </dgm:pt>
    <dgm:pt modelId="{B217B2CB-7908-41AC-AD4D-D79AD9A8D252}">
      <dgm:prSet/>
      <dgm:spPr/>
      <dgm:t>
        <a:bodyPr/>
        <a:lstStyle/>
        <a:p>
          <a:r>
            <a:rPr lang="en-US" b="1" baseline="0"/>
            <a:t>Where are you from?</a:t>
          </a:r>
          <a:endParaRPr lang="en-US"/>
        </a:p>
      </dgm:t>
    </dgm:pt>
    <dgm:pt modelId="{4E2E2EFA-A1AE-471B-B931-6236354139FF}" type="parTrans" cxnId="{B2B5FEAB-D618-4B8E-9ECC-0517E2227114}">
      <dgm:prSet/>
      <dgm:spPr/>
      <dgm:t>
        <a:bodyPr/>
        <a:lstStyle/>
        <a:p>
          <a:endParaRPr lang="en-US"/>
        </a:p>
      </dgm:t>
    </dgm:pt>
    <dgm:pt modelId="{2577EB15-9224-4EC1-95E3-3F4CE6B417DF}" type="sibTrans" cxnId="{B2B5FEAB-D618-4B8E-9ECC-0517E2227114}">
      <dgm:prSet/>
      <dgm:spPr/>
      <dgm:t>
        <a:bodyPr/>
        <a:lstStyle/>
        <a:p>
          <a:endParaRPr lang="en-US"/>
        </a:p>
      </dgm:t>
    </dgm:pt>
    <dgm:pt modelId="{39F3C1E5-9401-440B-8020-BB4B0F70D0AB}">
      <dgm:prSet/>
      <dgm:spPr/>
      <dgm:t>
        <a:bodyPr/>
        <a:lstStyle/>
        <a:p>
          <a:r>
            <a:rPr lang="en-US" b="1" baseline="0"/>
            <a:t>Do you work in a writing center? If so, where?</a:t>
          </a:r>
          <a:endParaRPr lang="en-US"/>
        </a:p>
      </dgm:t>
    </dgm:pt>
    <dgm:pt modelId="{F4707F8D-3668-477B-B120-4A6607353B3D}" type="parTrans" cxnId="{590E7D9F-CFC7-4161-AB9D-77CA37C33C1F}">
      <dgm:prSet/>
      <dgm:spPr/>
      <dgm:t>
        <a:bodyPr/>
        <a:lstStyle/>
        <a:p>
          <a:endParaRPr lang="en-US"/>
        </a:p>
      </dgm:t>
    </dgm:pt>
    <dgm:pt modelId="{26C84026-6A81-47AF-99ED-DD260DA2E550}" type="sibTrans" cxnId="{590E7D9F-CFC7-4161-AB9D-77CA37C33C1F}">
      <dgm:prSet/>
      <dgm:spPr/>
      <dgm:t>
        <a:bodyPr/>
        <a:lstStyle/>
        <a:p>
          <a:endParaRPr lang="en-US"/>
        </a:p>
      </dgm:t>
    </dgm:pt>
    <dgm:pt modelId="{1AD20818-29E3-4115-82FB-3CE6D80A0590}">
      <dgm:prSet/>
      <dgm:spPr/>
      <dgm:t>
        <a:bodyPr/>
        <a:lstStyle/>
        <a:p>
          <a:r>
            <a:rPr lang="en-US" b="1" baseline="0" dirty="0"/>
            <a:t>Have you ever written a personal statement? What was it like?</a:t>
          </a:r>
          <a:endParaRPr lang="en-US" dirty="0"/>
        </a:p>
      </dgm:t>
    </dgm:pt>
    <dgm:pt modelId="{0CECF891-EF4C-425A-BD36-95867255A0BF}" type="parTrans" cxnId="{E5C1C2D1-6FAA-4B60-87CE-E1606EC75342}">
      <dgm:prSet/>
      <dgm:spPr/>
      <dgm:t>
        <a:bodyPr/>
        <a:lstStyle/>
        <a:p>
          <a:endParaRPr lang="en-US"/>
        </a:p>
      </dgm:t>
    </dgm:pt>
    <dgm:pt modelId="{568FED47-A71F-4107-9051-2D6507BB883D}" type="sibTrans" cxnId="{E5C1C2D1-6FAA-4B60-87CE-E1606EC75342}">
      <dgm:prSet/>
      <dgm:spPr/>
      <dgm:t>
        <a:bodyPr/>
        <a:lstStyle/>
        <a:p>
          <a:endParaRPr lang="en-US"/>
        </a:p>
      </dgm:t>
    </dgm:pt>
    <dgm:pt modelId="{2C7C3054-9AA2-4757-8F63-E427A1969E52}">
      <dgm:prSet/>
      <dgm:spPr/>
      <dgm:t>
        <a:bodyPr/>
        <a:lstStyle/>
        <a:p>
          <a:r>
            <a:rPr lang="en-US" b="1" dirty="0"/>
            <a:t>Have you ever reviewed personal statements on an admissions committee?</a:t>
          </a:r>
        </a:p>
      </dgm:t>
    </dgm:pt>
    <dgm:pt modelId="{8F9A84A7-DC77-475F-8669-04459269E574}" type="parTrans" cxnId="{CFB892FE-14F0-410A-9CDB-F8E4BA96AA83}">
      <dgm:prSet/>
      <dgm:spPr/>
      <dgm:t>
        <a:bodyPr/>
        <a:lstStyle/>
        <a:p>
          <a:endParaRPr lang="en-US"/>
        </a:p>
      </dgm:t>
    </dgm:pt>
    <dgm:pt modelId="{9F0B0F1E-59B9-4305-A371-27DECE767DBE}" type="sibTrans" cxnId="{CFB892FE-14F0-410A-9CDB-F8E4BA96AA83}">
      <dgm:prSet/>
      <dgm:spPr/>
      <dgm:t>
        <a:bodyPr/>
        <a:lstStyle/>
        <a:p>
          <a:endParaRPr lang="en-US"/>
        </a:p>
      </dgm:t>
    </dgm:pt>
    <dgm:pt modelId="{0E310819-D600-49D4-9DE2-613040173AA0}" type="pres">
      <dgm:prSet presAssocID="{C5C6A70A-C063-4EDB-9F7F-FF7883B6AECF}" presName="vert0" presStyleCnt="0">
        <dgm:presLayoutVars>
          <dgm:dir/>
          <dgm:animOne val="branch"/>
          <dgm:animLvl val="lvl"/>
        </dgm:presLayoutVars>
      </dgm:prSet>
      <dgm:spPr/>
    </dgm:pt>
    <dgm:pt modelId="{8DA69917-4AF1-4578-B624-056D9C31C748}" type="pres">
      <dgm:prSet presAssocID="{4BC13DC5-2217-4534-84F5-2198E6DA1CF0}" presName="thickLine" presStyleLbl="alignNode1" presStyleIdx="0" presStyleCnt="5"/>
      <dgm:spPr/>
    </dgm:pt>
    <dgm:pt modelId="{39105E69-D454-4AB4-8B04-EE359245574B}" type="pres">
      <dgm:prSet presAssocID="{4BC13DC5-2217-4534-84F5-2198E6DA1CF0}" presName="horz1" presStyleCnt="0"/>
      <dgm:spPr/>
    </dgm:pt>
    <dgm:pt modelId="{62357FF4-995F-468C-BA93-A103C34EA671}" type="pres">
      <dgm:prSet presAssocID="{4BC13DC5-2217-4534-84F5-2198E6DA1CF0}" presName="tx1" presStyleLbl="revTx" presStyleIdx="0" presStyleCnt="5"/>
      <dgm:spPr/>
    </dgm:pt>
    <dgm:pt modelId="{08653FEC-3E2E-4A13-8D92-96BECCD83CB6}" type="pres">
      <dgm:prSet presAssocID="{4BC13DC5-2217-4534-84F5-2198E6DA1CF0}" presName="vert1" presStyleCnt="0"/>
      <dgm:spPr/>
    </dgm:pt>
    <dgm:pt modelId="{0D5341AA-B462-4E8E-AE59-A2339DBC278E}" type="pres">
      <dgm:prSet presAssocID="{B217B2CB-7908-41AC-AD4D-D79AD9A8D252}" presName="thickLine" presStyleLbl="alignNode1" presStyleIdx="1" presStyleCnt="5"/>
      <dgm:spPr/>
    </dgm:pt>
    <dgm:pt modelId="{1ECAB8AB-9674-4E95-9E2D-4D08139B80E5}" type="pres">
      <dgm:prSet presAssocID="{B217B2CB-7908-41AC-AD4D-D79AD9A8D252}" presName="horz1" presStyleCnt="0"/>
      <dgm:spPr/>
    </dgm:pt>
    <dgm:pt modelId="{CA7A8111-46FA-4620-8802-34BB6FC55FDA}" type="pres">
      <dgm:prSet presAssocID="{B217B2CB-7908-41AC-AD4D-D79AD9A8D252}" presName="tx1" presStyleLbl="revTx" presStyleIdx="1" presStyleCnt="5"/>
      <dgm:spPr/>
    </dgm:pt>
    <dgm:pt modelId="{5D8D1B06-732E-4346-BEDD-551FA2BFB806}" type="pres">
      <dgm:prSet presAssocID="{B217B2CB-7908-41AC-AD4D-D79AD9A8D252}" presName="vert1" presStyleCnt="0"/>
      <dgm:spPr/>
    </dgm:pt>
    <dgm:pt modelId="{BB5A745D-D013-4F42-B269-BAF84BA664C5}" type="pres">
      <dgm:prSet presAssocID="{39F3C1E5-9401-440B-8020-BB4B0F70D0AB}" presName="thickLine" presStyleLbl="alignNode1" presStyleIdx="2" presStyleCnt="5"/>
      <dgm:spPr/>
    </dgm:pt>
    <dgm:pt modelId="{9A6256D1-FA35-4283-88B3-2291807A755D}" type="pres">
      <dgm:prSet presAssocID="{39F3C1E5-9401-440B-8020-BB4B0F70D0AB}" presName="horz1" presStyleCnt="0"/>
      <dgm:spPr/>
    </dgm:pt>
    <dgm:pt modelId="{2226BB95-47C9-4CAA-9FA5-5B3ABD874F06}" type="pres">
      <dgm:prSet presAssocID="{39F3C1E5-9401-440B-8020-BB4B0F70D0AB}" presName="tx1" presStyleLbl="revTx" presStyleIdx="2" presStyleCnt="5"/>
      <dgm:spPr/>
    </dgm:pt>
    <dgm:pt modelId="{68810632-A3CF-4458-8F07-2AF1DEDEE015}" type="pres">
      <dgm:prSet presAssocID="{39F3C1E5-9401-440B-8020-BB4B0F70D0AB}" presName="vert1" presStyleCnt="0"/>
      <dgm:spPr/>
    </dgm:pt>
    <dgm:pt modelId="{7967B2E1-30B7-4A87-82B7-DDA603EC6DEB}" type="pres">
      <dgm:prSet presAssocID="{1AD20818-29E3-4115-82FB-3CE6D80A0590}" presName="thickLine" presStyleLbl="alignNode1" presStyleIdx="3" presStyleCnt="5"/>
      <dgm:spPr/>
    </dgm:pt>
    <dgm:pt modelId="{7E5F7F23-CC43-4E57-8259-F12EA7B58A19}" type="pres">
      <dgm:prSet presAssocID="{1AD20818-29E3-4115-82FB-3CE6D80A0590}" presName="horz1" presStyleCnt="0"/>
      <dgm:spPr/>
    </dgm:pt>
    <dgm:pt modelId="{274B5350-6A93-4B7B-82F3-64A28E87D6CC}" type="pres">
      <dgm:prSet presAssocID="{1AD20818-29E3-4115-82FB-3CE6D80A0590}" presName="tx1" presStyleLbl="revTx" presStyleIdx="3" presStyleCnt="5"/>
      <dgm:spPr/>
    </dgm:pt>
    <dgm:pt modelId="{D18F7561-8F00-48E1-ADD8-947D6D84267F}" type="pres">
      <dgm:prSet presAssocID="{1AD20818-29E3-4115-82FB-3CE6D80A0590}" presName="vert1" presStyleCnt="0"/>
      <dgm:spPr/>
    </dgm:pt>
    <dgm:pt modelId="{19A32674-0C5A-45AF-9F08-0A58DBF5D7A5}" type="pres">
      <dgm:prSet presAssocID="{2C7C3054-9AA2-4757-8F63-E427A1969E52}" presName="thickLine" presStyleLbl="alignNode1" presStyleIdx="4" presStyleCnt="5"/>
      <dgm:spPr/>
    </dgm:pt>
    <dgm:pt modelId="{9CAA3689-E95C-4C48-AD95-6B37D330942C}" type="pres">
      <dgm:prSet presAssocID="{2C7C3054-9AA2-4757-8F63-E427A1969E52}" presName="horz1" presStyleCnt="0"/>
      <dgm:spPr/>
    </dgm:pt>
    <dgm:pt modelId="{EE3002EB-FA92-443C-BF09-116F04650E6F}" type="pres">
      <dgm:prSet presAssocID="{2C7C3054-9AA2-4757-8F63-E427A1969E52}" presName="tx1" presStyleLbl="revTx" presStyleIdx="4" presStyleCnt="5"/>
      <dgm:spPr/>
    </dgm:pt>
    <dgm:pt modelId="{1C02D3AD-AC7E-46E8-A6C9-2764F043833C}" type="pres">
      <dgm:prSet presAssocID="{2C7C3054-9AA2-4757-8F63-E427A1969E52}" presName="vert1" presStyleCnt="0"/>
      <dgm:spPr/>
    </dgm:pt>
  </dgm:ptLst>
  <dgm:cxnLst>
    <dgm:cxn modelId="{02719714-2EBE-4D20-A678-19541F58FDBC}" type="presOf" srcId="{B217B2CB-7908-41AC-AD4D-D79AD9A8D252}" destId="{CA7A8111-46FA-4620-8802-34BB6FC55FDA}" srcOrd="0" destOrd="0" presId="urn:microsoft.com/office/officeart/2008/layout/LinedList"/>
    <dgm:cxn modelId="{29903B17-39E4-466B-97F9-194C840D5C7E}" type="presOf" srcId="{39F3C1E5-9401-440B-8020-BB4B0F70D0AB}" destId="{2226BB95-47C9-4CAA-9FA5-5B3ABD874F06}" srcOrd="0" destOrd="0" presId="urn:microsoft.com/office/officeart/2008/layout/LinedList"/>
    <dgm:cxn modelId="{67AA565E-C20A-41AD-A4F8-F05929015B31}" type="presOf" srcId="{1AD20818-29E3-4115-82FB-3CE6D80A0590}" destId="{274B5350-6A93-4B7B-82F3-64A28E87D6CC}" srcOrd="0" destOrd="0" presId="urn:microsoft.com/office/officeart/2008/layout/LinedList"/>
    <dgm:cxn modelId="{67D1114D-6BA0-41DB-AB2D-7984D98AEA7B}" type="presOf" srcId="{C5C6A70A-C063-4EDB-9F7F-FF7883B6AECF}" destId="{0E310819-D600-49D4-9DE2-613040173AA0}" srcOrd="0" destOrd="0" presId="urn:microsoft.com/office/officeart/2008/layout/LinedList"/>
    <dgm:cxn modelId="{3C8AB871-AD64-4AFA-82D4-43497837E3E9}" type="presOf" srcId="{2C7C3054-9AA2-4757-8F63-E427A1969E52}" destId="{EE3002EB-FA92-443C-BF09-116F04650E6F}" srcOrd="0" destOrd="0" presId="urn:microsoft.com/office/officeart/2008/layout/LinedList"/>
    <dgm:cxn modelId="{590E7D9F-CFC7-4161-AB9D-77CA37C33C1F}" srcId="{C5C6A70A-C063-4EDB-9F7F-FF7883B6AECF}" destId="{39F3C1E5-9401-440B-8020-BB4B0F70D0AB}" srcOrd="2" destOrd="0" parTransId="{F4707F8D-3668-477B-B120-4A6607353B3D}" sibTransId="{26C84026-6A81-47AF-99ED-DD260DA2E550}"/>
    <dgm:cxn modelId="{CDF900A7-2802-4381-B163-D8F001E5AC04}" srcId="{C5C6A70A-C063-4EDB-9F7F-FF7883B6AECF}" destId="{4BC13DC5-2217-4534-84F5-2198E6DA1CF0}" srcOrd="0" destOrd="0" parTransId="{43732F8D-56EA-4BAC-835C-8820FD121DBD}" sibTransId="{4EC9C31A-585A-47A7-BE1C-C99034824582}"/>
    <dgm:cxn modelId="{B2B5FEAB-D618-4B8E-9ECC-0517E2227114}" srcId="{C5C6A70A-C063-4EDB-9F7F-FF7883B6AECF}" destId="{B217B2CB-7908-41AC-AD4D-D79AD9A8D252}" srcOrd="1" destOrd="0" parTransId="{4E2E2EFA-A1AE-471B-B931-6236354139FF}" sibTransId="{2577EB15-9224-4EC1-95E3-3F4CE6B417DF}"/>
    <dgm:cxn modelId="{6EB228C8-097B-4083-8939-16F495CE5509}" type="presOf" srcId="{4BC13DC5-2217-4534-84F5-2198E6DA1CF0}" destId="{62357FF4-995F-468C-BA93-A103C34EA671}" srcOrd="0" destOrd="0" presId="urn:microsoft.com/office/officeart/2008/layout/LinedList"/>
    <dgm:cxn modelId="{E5C1C2D1-6FAA-4B60-87CE-E1606EC75342}" srcId="{C5C6A70A-C063-4EDB-9F7F-FF7883B6AECF}" destId="{1AD20818-29E3-4115-82FB-3CE6D80A0590}" srcOrd="3" destOrd="0" parTransId="{0CECF891-EF4C-425A-BD36-95867255A0BF}" sibTransId="{568FED47-A71F-4107-9051-2D6507BB883D}"/>
    <dgm:cxn modelId="{CFB892FE-14F0-410A-9CDB-F8E4BA96AA83}" srcId="{C5C6A70A-C063-4EDB-9F7F-FF7883B6AECF}" destId="{2C7C3054-9AA2-4757-8F63-E427A1969E52}" srcOrd="4" destOrd="0" parTransId="{8F9A84A7-DC77-475F-8669-04459269E574}" sibTransId="{9F0B0F1E-59B9-4305-A371-27DECE767DBE}"/>
    <dgm:cxn modelId="{97BA2074-D349-4E95-91F3-BAF9B7494364}" type="presParOf" srcId="{0E310819-D600-49D4-9DE2-613040173AA0}" destId="{8DA69917-4AF1-4578-B624-056D9C31C748}" srcOrd="0" destOrd="0" presId="urn:microsoft.com/office/officeart/2008/layout/LinedList"/>
    <dgm:cxn modelId="{BED84BDE-E0A7-47C2-B363-61369B9E8239}" type="presParOf" srcId="{0E310819-D600-49D4-9DE2-613040173AA0}" destId="{39105E69-D454-4AB4-8B04-EE359245574B}" srcOrd="1" destOrd="0" presId="urn:microsoft.com/office/officeart/2008/layout/LinedList"/>
    <dgm:cxn modelId="{70176A08-74DB-4A4B-807F-3B3AF4E4BEA7}" type="presParOf" srcId="{39105E69-D454-4AB4-8B04-EE359245574B}" destId="{62357FF4-995F-468C-BA93-A103C34EA671}" srcOrd="0" destOrd="0" presId="urn:microsoft.com/office/officeart/2008/layout/LinedList"/>
    <dgm:cxn modelId="{BBADB5C1-D719-4F14-9FDA-34247F2F65C1}" type="presParOf" srcId="{39105E69-D454-4AB4-8B04-EE359245574B}" destId="{08653FEC-3E2E-4A13-8D92-96BECCD83CB6}" srcOrd="1" destOrd="0" presId="urn:microsoft.com/office/officeart/2008/layout/LinedList"/>
    <dgm:cxn modelId="{024C3B23-186E-4A7C-B780-C21EA1DD3605}" type="presParOf" srcId="{0E310819-D600-49D4-9DE2-613040173AA0}" destId="{0D5341AA-B462-4E8E-AE59-A2339DBC278E}" srcOrd="2" destOrd="0" presId="urn:microsoft.com/office/officeart/2008/layout/LinedList"/>
    <dgm:cxn modelId="{A5A8BDC5-520A-4848-92FA-CEC7E5E7FB00}" type="presParOf" srcId="{0E310819-D600-49D4-9DE2-613040173AA0}" destId="{1ECAB8AB-9674-4E95-9E2D-4D08139B80E5}" srcOrd="3" destOrd="0" presId="urn:microsoft.com/office/officeart/2008/layout/LinedList"/>
    <dgm:cxn modelId="{415BE4EC-B868-4D7F-9B8C-91FF10A0BA6F}" type="presParOf" srcId="{1ECAB8AB-9674-4E95-9E2D-4D08139B80E5}" destId="{CA7A8111-46FA-4620-8802-34BB6FC55FDA}" srcOrd="0" destOrd="0" presId="urn:microsoft.com/office/officeart/2008/layout/LinedList"/>
    <dgm:cxn modelId="{8A0B2C6B-8FE0-4B18-B3F2-1DBF56FFCF0E}" type="presParOf" srcId="{1ECAB8AB-9674-4E95-9E2D-4D08139B80E5}" destId="{5D8D1B06-732E-4346-BEDD-551FA2BFB806}" srcOrd="1" destOrd="0" presId="urn:microsoft.com/office/officeart/2008/layout/LinedList"/>
    <dgm:cxn modelId="{6F5D14A9-CB21-4163-9AEE-471F7E629CD8}" type="presParOf" srcId="{0E310819-D600-49D4-9DE2-613040173AA0}" destId="{BB5A745D-D013-4F42-B269-BAF84BA664C5}" srcOrd="4" destOrd="0" presId="urn:microsoft.com/office/officeart/2008/layout/LinedList"/>
    <dgm:cxn modelId="{46808884-7C45-4E47-B8C6-757AA96398F9}" type="presParOf" srcId="{0E310819-D600-49D4-9DE2-613040173AA0}" destId="{9A6256D1-FA35-4283-88B3-2291807A755D}" srcOrd="5" destOrd="0" presId="urn:microsoft.com/office/officeart/2008/layout/LinedList"/>
    <dgm:cxn modelId="{1C91680D-1A11-4A15-A48D-2BDDFE8B8B6B}" type="presParOf" srcId="{9A6256D1-FA35-4283-88B3-2291807A755D}" destId="{2226BB95-47C9-4CAA-9FA5-5B3ABD874F06}" srcOrd="0" destOrd="0" presId="urn:microsoft.com/office/officeart/2008/layout/LinedList"/>
    <dgm:cxn modelId="{8488EEAE-CBBA-4F6E-A1E2-A77305B95A07}" type="presParOf" srcId="{9A6256D1-FA35-4283-88B3-2291807A755D}" destId="{68810632-A3CF-4458-8F07-2AF1DEDEE015}" srcOrd="1" destOrd="0" presId="urn:microsoft.com/office/officeart/2008/layout/LinedList"/>
    <dgm:cxn modelId="{67004FA0-6802-4ECF-B9E7-2E6176F10111}" type="presParOf" srcId="{0E310819-D600-49D4-9DE2-613040173AA0}" destId="{7967B2E1-30B7-4A87-82B7-DDA603EC6DEB}" srcOrd="6" destOrd="0" presId="urn:microsoft.com/office/officeart/2008/layout/LinedList"/>
    <dgm:cxn modelId="{DD445667-4242-41D2-9523-EDB83C3D9DFD}" type="presParOf" srcId="{0E310819-D600-49D4-9DE2-613040173AA0}" destId="{7E5F7F23-CC43-4E57-8259-F12EA7B58A19}" srcOrd="7" destOrd="0" presId="urn:microsoft.com/office/officeart/2008/layout/LinedList"/>
    <dgm:cxn modelId="{500202FC-F0E4-4098-8741-5CEB75266120}" type="presParOf" srcId="{7E5F7F23-CC43-4E57-8259-F12EA7B58A19}" destId="{274B5350-6A93-4B7B-82F3-64A28E87D6CC}" srcOrd="0" destOrd="0" presId="urn:microsoft.com/office/officeart/2008/layout/LinedList"/>
    <dgm:cxn modelId="{6BF4081F-7D4E-4278-AD08-04211B32C219}" type="presParOf" srcId="{7E5F7F23-CC43-4E57-8259-F12EA7B58A19}" destId="{D18F7561-8F00-48E1-ADD8-947D6D84267F}" srcOrd="1" destOrd="0" presId="urn:microsoft.com/office/officeart/2008/layout/LinedList"/>
    <dgm:cxn modelId="{B1CE6147-79A6-4326-8E51-6E797021EC6A}" type="presParOf" srcId="{0E310819-D600-49D4-9DE2-613040173AA0}" destId="{19A32674-0C5A-45AF-9F08-0A58DBF5D7A5}" srcOrd="8" destOrd="0" presId="urn:microsoft.com/office/officeart/2008/layout/LinedList"/>
    <dgm:cxn modelId="{3849A894-40F0-40D6-B522-8B27BB542114}" type="presParOf" srcId="{0E310819-D600-49D4-9DE2-613040173AA0}" destId="{9CAA3689-E95C-4C48-AD95-6B37D330942C}" srcOrd="9" destOrd="0" presId="urn:microsoft.com/office/officeart/2008/layout/LinedList"/>
    <dgm:cxn modelId="{4AD9904F-C5C5-4959-BAA3-C93895209DE2}" type="presParOf" srcId="{9CAA3689-E95C-4C48-AD95-6B37D330942C}" destId="{EE3002EB-FA92-443C-BF09-116F04650E6F}" srcOrd="0" destOrd="0" presId="urn:microsoft.com/office/officeart/2008/layout/LinedList"/>
    <dgm:cxn modelId="{50DB6B26-9894-47DE-899A-FBAB864EBFF5}" type="presParOf" srcId="{9CAA3689-E95C-4C48-AD95-6B37D330942C}" destId="{1C02D3AD-AC7E-46E8-A6C9-2764F043833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CCA4B1-9EFB-43FD-826F-97639094C71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930105B-6115-44A8-B600-FB4FE76B1E6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 1-3 words, what is the theme of your paper?</a:t>
          </a:r>
        </a:p>
      </dgm:t>
    </dgm:pt>
    <dgm:pt modelId="{3A9ACD28-92DE-4E30-B075-A0ACE3A870B7}" type="parTrans" cxnId="{249731D5-5E5B-49F4-B79E-5DE461E5457C}">
      <dgm:prSet/>
      <dgm:spPr/>
      <dgm:t>
        <a:bodyPr/>
        <a:lstStyle/>
        <a:p>
          <a:endParaRPr lang="en-US"/>
        </a:p>
      </dgm:t>
    </dgm:pt>
    <dgm:pt modelId="{64DBA33C-2A1E-423B-BF8E-F5763214264A}" type="sibTrans" cxnId="{249731D5-5E5B-49F4-B79E-5DE461E5457C}">
      <dgm:prSet/>
      <dgm:spPr/>
      <dgm:t>
        <a:bodyPr/>
        <a:lstStyle/>
        <a:p>
          <a:endParaRPr lang="en-US"/>
        </a:p>
      </dgm:t>
    </dgm:pt>
    <dgm:pt modelId="{66E4DA24-5EF3-4D87-83ED-A6B91D0B802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does this section/paragraph/anecdote relate to your theme?</a:t>
          </a:r>
        </a:p>
      </dgm:t>
    </dgm:pt>
    <dgm:pt modelId="{99B67F3A-C616-4483-BCC7-94909B8820C5}" type="parTrans" cxnId="{D9CD7428-B40C-4DFC-A0CB-73797663C18A}">
      <dgm:prSet/>
      <dgm:spPr/>
      <dgm:t>
        <a:bodyPr/>
        <a:lstStyle/>
        <a:p>
          <a:endParaRPr lang="en-US"/>
        </a:p>
      </dgm:t>
    </dgm:pt>
    <dgm:pt modelId="{5005DC27-02E9-46FF-924E-D0D26BED6281}" type="sibTrans" cxnId="{D9CD7428-B40C-4DFC-A0CB-73797663C18A}">
      <dgm:prSet/>
      <dgm:spPr/>
      <dgm:t>
        <a:bodyPr/>
        <a:lstStyle/>
        <a:p>
          <a:endParaRPr lang="en-US"/>
        </a:p>
      </dgm:t>
    </dgm:pt>
    <dgm:pt modelId="{37F0A054-CC27-479D-BBAF-C15476F704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What experience are you most proud of?</a:t>
          </a:r>
        </a:p>
      </dgm:t>
    </dgm:pt>
    <dgm:pt modelId="{2D1BEB7A-405A-4D2F-9894-26A8830C639C}" type="parTrans" cxnId="{6F60C9DD-752F-4D59-8409-809085A5AF7A}">
      <dgm:prSet/>
      <dgm:spPr/>
      <dgm:t>
        <a:bodyPr/>
        <a:lstStyle/>
        <a:p>
          <a:endParaRPr lang="en-US"/>
        </a:p>
      </dgm:t>
    </dgm:pt>
    <dgm:pt modelId="{2D5775F4-8156-4ED1-8E74-B3FFBA081ED6}" type="sibTrans" cxnId="{6F60C9DD-752F-4D59-8409-809085A5AF7A}">
      <dgm:prSet/>
      <dgm:spPr/>
      <dgm:t>
        <a:bodyPr/>
        <a:lstStyle/>
        <a:p>
          <a:endParaRPr lang="en-US"/>
        </a:p>
      </dgm:t>
    </dgm:pt>
    <dgm:pt modelId="{63FF7F73-DB88-4C9F-8FC6-10DD70680B2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What are you discussing in other parts of your application?</a:t>
          </a:r>
        </a:p>
      </dgm:t>
    </dgm:pt>
    <dgm:pt modelId="{C746B9D1-3360-4592-A0F0-5ECB8A5576A7}" type="parTrans" cxnId="{E4D15A52-19DE-4CCD-832D-31700785F60C}">
      <dgm:prSet/>
      <dgm:spPr/>
      <dgm:t>
        <a:bodyPr/>
        <a:lstStyle/>
        <a:p>
          <a:endParaRPr lang="en-US"/>
        </a:p>
      </dgm:t>
    </dgm:pt>
    <dgm:pt modelId="{E806C999-3E38-4F4E-8130-898F864F05A5}" type="sibTrans" cxnId="{E4D15A52-19DE-4CCD-832D-31700785F60C}">
      <dgm:prSet/>
      <dgm:spPr/>
      <dgm:t>
        <a:bodyPr/>
        <a:lstStyle/>
        <a:p>
          <a:endParaRPr lang="en-US"/>
        </a:p>
      </dgm:t>
    </dgm:pt>
    <dgm:pt modelId="{87A1DE53-FC4E-4F0C-8B1F-18183799CC6D}" type="pres">
      <dgm:prSet presAssocID="{F8CCA4B1-9EFB-43FD-826F-97639094C71D}" presName="root" presStyleCnt="0">
        <dgm:presLayoutVars>
          <dgm:dir/>
          <dgm:resizeHandles val="exact"/>
        </dgm:presLayoutVars>
      </dgm:prSet>
      <dgm:spPr/>
    </dgm:pt>
    <dgm:pt modelId="{4DE0AA95-1381-4C9B-A9E3-E8A3324F791B}" type="pres">
      <dgm:prSet presAssocID="{8930105B-6115-44A8-B600-FB4FE76B1E6C}" presName="compNode" presStyleCnt="0"/>
      <dgm:spPr/>
    </dgm:pt>
    <dgm:pt modelId="{1FCEE011-0D33-4078-8CCB-457A177389C0}" type="pres">
      <dgm:prSet presAssocID="{8930105B-6115-44A8-B600-FB4FE76B1E6C}" presName="bgRect" presStyleLbl="bgShp" presStyleIdx="0" presStyleCnt="4"/>
      <dgm:spPr/>
    </dgm:pt>
    <dgm:pt modelId="{3BBD59AA-0AB2-4600-A0D4-3B34E132F372}" type="pres">
      <dgm:prSet presAssocID="{8930105B-6115-44A8-B600-FB4FE76B1E6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C4A4ADE5-FF7B-4063-A238-49D219009616}" type="pres">
      <dgm:prSet presAssocID="{8930105B-6115-44A8-B600-FB4FE76B1E6C}" presName="spaceRect" presStyleCnt="0"/>
      <dgm:spPr/>
    </dgm:pt>
    <dgm:pt modelId="{8F8A62C2-ED94-418F-9A03-644C6DBDBE6E}" type="pres">
      <dgm:prSet presAssocID="{8930105B-6115-44A8-B600-FB4FE76B1E6C}" presName="parTx" presStyleLbl="revTx" presStyleIdx="0" presStyleCnt="4">
        <dgm:presLayoutVars>
          <dgm:chMax val="0"/>
          <dgm:chPref val="0"/>
        </dgm:presLayoutVars>
      </dgm:prSet>
      <dgm:spPr/>
    </dgm:pt>
    <dgm:pt modelId="{F1293FCC-7EA2-4851-8622-C962008208C5}" type="pres">
      <dgm:prSet presAssocID="{64DBA33C-2A1E-423B-BF8E-F5763214264A}" presName="sibTrans" presStyleCnt="0"/>
      <dgm:spPr/>
    </dgm:pt>
    <dgm:pt modelId="{3EF931B7-8FD1-4E9B-A9CB-8609FAE6769F}" type="pres">
      <dgm:prSet presAssocID="{66E4DA24-5EF3-4D87-83ED-A6B91D0B8028}" presName="compNode" presStyleCnt="0"/>
      <dgm:spPr/>
    </dgm:pt>
    <dgm:pt modelId="{95DC8873-FE34-49F0-8A2D-CD7457A53321}" type="pres">
      <dgm:prSet presAssocID="{66E4DA24-5EF3-4D87-83ED-A6B91D0B8028}" presName="bgRect" presStyleLbl="bgShp" presStyleIdx="1" presStyleCnt="4"/>
      <dgm:spPr/>
    </dgm:pt>
    <dgm:pt modelId="{CF4B522B-57EE-422B-B86A-2D2AB32E8F0A}" type="pres">
      <dgm:prSet presAssocID="{66E4DA24-5EF3-4D87-83ED-A6B91D0B802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Quotation Mark"/>
        </a:ext>
      </dgm:extLst>
    </dgm:pt>
    <dgm:pt modelId="{90BF791B-688B-4BF7-99CF-9F9243FA6EA1}" type="pres">
      <dgm:prSet presAssocID="{66E4DA24-5EF3-4D87-83ED-A6B91D0B8028}" presName="spaceRect" presStyleCnt="0"/>
      <dgm:spPr/>
    </dgm:pt>
    <dgm:pt modelId="{65236493-1552-4D41-B3B1-2DB955D1A087}" type="pres">
      <dgm:prSet presAssocID="{66E4DA24-5EF3-4D87-83ED-A6B91D0B8028}" presName="parTx" presStyleLbl="revTx" presStyleIdx="1" presStyleCnt="4">
        <dgm:presLayoutVars>
          <dgm:chMax val="0"/>
          <dgm:chPref val="0"/>
        </dgm:presLayoutVars>
      </dgm:prSet>
      <dgm:spPr/>
    </dgm:pt>
    <dgm:pt modelId="{91BECF27-9BEA-4FAD-A7E6-BDFD20EA9C06}" type="pres">
      <dgm:prSet presAssocID="{5005DC27-02E9-46FF-924E-D0D26BED6281}" presName="sibTrans" presStyleCnt="0"/>
      <dgm:spPr/>
    </dgm:pt>
    <dgm:pt modelId="{33541D81-6C1A-497D-9FD1-46EEF2971715}" type="pres">
      <dgm:prSet presAssocID="{37F0A054-CC27-479D-BBAF-C15476F70409}" presName="compNode" presStyleCnt="0"/>
      <dgm:spPr/>
    </dgm:pt>
    <dgm:pt modelId="{CBDFB7BE-FF73-4B51-BE08-BAE9910EE859}" type="pres">
      <dgm:prSet presAssocID="{37F0A054-CC27-479D-BBAF-C15476F70409}" presName="bgRect" presStyleLbl="bgShp" presStyleIdx="2" presStyleCnt="4"/>
      <dgm:spPr/>
    </dgm:pt>
    <dgm:pt modelId="{9E5D3541-55E1-44BC-ADD7-65FEFF75EA84}" type="pres">
      <dgm:prSet presAssocID="{37F0A054-CC27-479D-BBAF-C15476F7040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acock"/>
        </a:ext>
      </dgm:extLst>
    </dgm:pt>
    <dgm:pt modelId="{F17C65DA-2F0B-432A-AF4E-5137776ECBF7}" type="pres">
      <dgm:prSet presAssocID="{37F0A054-CC27-479D-BBAF-C15476F70409}" presName="spaceRect" presStyleCnt="0"/>
      <dgm:spPr/>
    </dgm:pt>
    <dgm:pt modelId="{30CF2167-003A-4F9D-9C28-6BF277BEE52C}" type="pres">
      <dgm:prSet presAssocID="{37F0A054-CC27-479D-BBAF-C15476F70409}" presName="parTx" presStyleLbl="revTx" presStyleIdx="2" presStyleCnt="4">
        <dgm:presLayoutVars>
          <dgm:chMax val="0"/>
          <dgm:chPref val="0"/>
        </dgm:presLayoutVars>
      </dgm:prSet>
      <dgm:spPr/>
    </dgm:pt>
    <dgm:pt modelId="{83FCBBD1-6EE2-438D-A3DD-F6171F4BFE01}" type="pres">
      <dgm:prSet presAssocID="{2D5775F4-8156-4ED1-8E74-B3FFBA081ED6}" presName="sibTrans" presStyleCnt="0"/>
      <dgm:spPr/>
    </dgm:pt>
    <dgm:pt modelId="{9AE3AE98-CCD5-4D36-8E45-964E2C606401}" type="pres">
      <dgm:prSet presAssocID="{63FF7F73-DB88-4C9F-8FC6-10DD70680B23}" presName="compNode" presStyleCnt="0"/>
      <dgm:spPr/>
    </dgm:pt>
    <dgm:pt modelId="{E9AFA6E7-C43E-4F5D-B05C-97C15DB9664A}" type="pres">
      <dgm:prSet presAssocID="{63FF7F73-DB88-4C9F-8FC6-10DD70680B23}" presName="bgRect" presStyleLbl="bgShp" presStyleIdx="3" presStyleCnt="4"/>
      <dgm:spPr/>
    </dgm:pt>
    <dgm:pt modelId="{91E57113-F80B-475A-9941-81A4DD678670}" type="pres">
      <dgm:prSet presAssocID="{63FF7F73-DB88-4C9F-8FC6-10DD70680B2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020951B6-DD07-4412-A149-A662D704713D}" type="pres">
      <dgm:prSet presAssocID="{63FF7F73-DB88-4C9F-8FC6-10DD70680B23}" presName="spaceRect" presStyleCnt="0"/>
      <dgm:spPr/>
    </dgm:pt>
    <dgm:pt modelId="{BA4153CF-388C-4301-83CF-637E43DED919}" type="pres">
      <dgm:prSet presAssocID="{63FF7F73-DB88-4C9F-8FC6-10DD70680B2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08D1F0B-A432-47E2-A6FC-4B12D008F77F}" type="presOf" srcId="{63FF7F73-DB88-4C9F-8FC6-10DD70680B23}" destId="{BA4153CF-388C-4301-83CF-637E43DED919}" srcOrd="0" destOrd="0" presId="urn:microsoft.com/office/officeart/2018/2/layout/IconVerticalSolidList"/>
    <dgm:cxn modelId="{D9CD7428-B40C-4DFC-A0CB-73797663C18A}" srcId="{F8CCA4B1-9EFB-43FD-826F-97639094C71D}" destId="{66E4DA24-5EF3-4D87-83ED-A6B91D0B8028}" srcOrd="1" destOrd="0" parTransId="{99B67F3A-C616-4483-BCC7-94909B8820C5}" sibTransId="{5005DC27-02E9-46FF-924E-D0D26BED6281}"/>
    <dgm:cxn modelId="{2D1E4867-3729-4FAD-A9B3-0435EFB1431A}" type="presOf" srcId="{37F0A054-CC27-479D-BBAF-C15476F70409}" destId="{30CF2167-003A-4F9D-9C28-6BF277BEE52C}" srcOrd="0" destOrd="0" presId="urn:microsoft.com/office/officeart/2018/2/layout/IconVerticalSolidList"/>
    <dgm:cxn modelId="{E4D15A52-19DE-4CCD-832D-31700785F60C}" srcId="{F8CCA4B1-9EFB-43FD-826F-97639094C71D}" destId="{63FF7F73-DB88-4C9F-8FC6-10DD70680B23}" srcOrd="3" destOrd="0" parTransId="{C746B9D1-3360-4592-A0F0-5ECB8A5576A7}" sibTransId="{E806C999-3E38-4F4E-8130-898F864F05A5}"/>
    <dgm:cxn modelId="{1C5D187D-AFF5-483D-A10F-6AD219142098}" type="presOf" srcId="{66E4DA24-5EF3-4D87-83ED-A6B91D0B8028}" destId="{65236493-1552-4D41-B3B1-2DB955D1A087}" srcOrd="0" destOrd="0" presId="urn:microsoft.com/office/officeart/2018/2/layout/IconVerticalSolidList"/>
    <dgm:cxn modelId="{DAAEC2AF-CAF9-4F1A-83CC-D2177F5F5251}" type="presOf" srcId="{8930105B-6115-44A8-B600-FB4FE76B1E6C}" destId="{8F8A62C2-ED94-418F-9A03-644C6DBDBE6E}" srcOrd="0" destOrd="0" presId="urn:microsoft.com/office/officeart/2018/2/layout/IconVerticalSolidList"/>
    <dgm:cxn modelId="{B169CEC3-90BE-4534-9487-720EFD3CF3A4}" type="presOf" srcId="{F8CCA4B1-9EFB-43FD-826F-97639094C71D}" destId="{87A1DE53-FC4E-4F0C-8B1F-18183799CC6D}" srcOrd="0" destOrd="0" presId="urn:microsoft.com/office/officeart/2018/2/layout/IconVerticalSolidList"/>
    <dgm:cxn modelId="{249731D5-5E5B-49F4-B79E-5DE461E5457C}" srcId="{F8CCA4B1-9EFB-43FD-826F-97639094C71D}" destId="{8930105B-6115-44A8-B600-FB4FE76B1E6C}" srcOrd="0" destOrd="0" parTransId="{3A9ACD28-92DE-4E30-B075-A0ACE3A870B7}" sibTransId="{64DBA33C-2A1E-423B-BF8E-F5763214264A}"/>
    <dgm:cxn modelId="{6F60C9DD-752F-4D59-8409-809085A5AF7A}" srcId="{F8CCA4B1-9EFB-43FD-826F-97639094C71D}" destId="{37F0A054-CC27-479D-BBAF-C15476F70409}" srcOrd="2" destOrd="0" parTransId="{2D1BEB7A-405A-4D2F-9894-26A8830C639C}" sibTransId="{2D5775F4-8156-4ED1-8E74-B3FFBA081ED6}"/>
    <dgm:cxn modelId="{AF1A5ACA-DCF3-4D9C-A71F-CDAC2943131A}" type="presParOf" srcId="{87A1DE53-FC4E-4F0C-8B1F-18183799CC6D}" destId="{4DE0AA95-1381-4C9B-A9E3-E8A3324F791B}" srcOrd="0" destOrd="0" presId="urn:microsoft.com/office/officeart/2018/2/layout/IconVerticalSolidList"/>
    <dgm:cxn modelId="{067A1C2B-FC0B-4FA2-82DF-52D1573F0060}" type="presParOf" srcId="{4DE0AA95-1381-4C9B-A9E3-E8A3324F791B}" destId="{1FCEE011-0D33-4078-8CCB-457A177389C0}" srcOrd="0" destOrd="0" presId="urn:microsoft.com/office/officeart/2018/2/layout/IconVerticalSolidList"/>
    <dgm:cxn modelId="{95C89673-8C83-4366-AA8E-956AB8E6F6ED}" type="presParOf" srcId="{4DE0AA95-1381-4C9B-A9E3-E8A3324F791B}" destId="{3BBD59AA-0AB2-4600-A0D4-3B34E132F372}" srcOrd="1" destOrd="0" presId="urn:microsoft.com/office/officeart/2018/2/layout/IconVerticalSolidList"/>
    <dgm:cxn modelId="{0DAF8FFD-DB99-46C9-A701-5BA950F63B1D}" type="presParOf" srcId="{4DE0AA95-1381-4C9B-A9E3-E8A3324F791B}" destId="{C4A4ADE5-FF7B-4063-A238-49D219009616}" srcOrd="2" destOrd="0" presId="urn:microsoft.com/office/officeart/2018/2/layout/IconVerticalSolidList"/>
    <dgm:cxn modelId="{F921968E-898E-4600-9083-B951A7EF5881}" type="presParOf" srcId="{4DE0AA95-1381-4C9B-A9E3-E8A3324F791B}" destId="{8F8A62C2-ED94-418F-9A03-644C6DBDBE6E}" srcOrd="3" destOrd="0" presId="urn:microsoft.com/office/officeart/2018/2/layout/IconVerticalSolidList"/>
    <dgm:cxn modelId="{68C3DF64-94FF-4D25-A62F-094DE95DB2F7}" type="presParOf" srcId="{87A1DE53-FC4E-4F0C-8B1F-18183799CC6D}" destId="{F1293FCC-7EA2-4851-8622-C962008208C5}" srcOrd="1" destOrd="0" presId="urn:microsoft.com/office/officeart/2018/2/layout/IconVerticalSolidList"/>
    <dgm:cxn modelId="{C218E339-15E5-4400-873E-D9F0E153B498}" type="presParOf" srcId="{87A1DE53-FC4E-4F0C-8B1F-18183799CC6D}" destId="{3EF931B7-8FD1-4E9B-A9CB-8609FAE6769F}" srcOrd="2" destOrd="0" presId="urn:microsoft.com/office/officeart/2018/2/layout/IconVerticalSolidList"/>
    <dgm:cxn modelId="{28A2F8A5-83AC-4282-AA40-B690683D085F}" type="presParOf" srcId="{3EF931B7-8FD1-4E9B-A9CB-8609FAE6769F}" destId="{95DC8873-FE34-49F0-8A2D-CD7457A53321}" srcOrd="0" destOrd="0" presId="urn:microsoft.com/office/officeart/2018/2/layout/IconVerticalSolidList"/>
    <dgm:cxn modelId="{1604F319-947B-4027-902F-417087B6505C}" type="presParOf" srcId="{3EF931B7-8FD1-4E9B-A9CB-8609FAE6769F}" destId="{CF4B522B-57EE-422B-B86A-2D2AB32E8F0A}" srcOrd="1" destOrd="0" presId="urn:microsoft.com/office/officeart/2018/2/layout/IconVerticalSolidList"/>
    <dgm:cxn modelId="{5712FD3B-E010-4439-87F1-C5F6744ABE35}" type="presParOf" srcId="{3EF931B7-8FD1-4E9B-A9CB-8609FAE6769F}" destId="{90BF791B-688B-4BF7-99CF-9F9243FA6EA1}" srcOrd="2" destOrd="0" presId="urn:microsoft.com/office/officeart/2018/2/layout/IconVerticalSolidList"/>
    <dgm:cxn modelId="{EBC10AD1-7C6B-447A-B567-33030CCD73EA}" type="presParOf" srcId="{3EF931B7-8FD1-4E9B-A9CB-8609FAE6769F}" destId="{65236493-1552-4D41-B3B1-2DB955D1A087}" srcOrd="3" destOrd="0" presId="urn:microsoft.com/office/officeart/2018/2/layout/IconVerticalSolidList"/>
    <dgm:cxn modelId="{3DD0F102-1A38-4E26-AC97-88EAA24DC5D7}" type="presParOf" srcId="{87A1DE53-FC4E-4F0C-8B1F-18183799CC6D}" destId="{91BECF27-9BEA-4FAD-A7E6-BDFD20EA9C06}" srcOrd="3" destOrd="0" presId="urn:microsoft.com/office/officeart/2018/2/layout/IconVerticalSolidList"/>
    <dgm:cxn modelId="{F1CD073F-6937-426C-A76A-25DC5A652A8F}" type="presParOf" srcId="{87A1DE53-FC4E-4F0C-8B1F-18183799CC6D}" destId="{33541D81-6C1A-497D-9FD1-46EEF2971715}" srcOrd="4" destOrd="0" presId="urn:microsoft.com/office/officeart/2018/2/layout/IconVerticalSolidList"/>
    <dgm:cxn modelId="{EF7FAB36-9D1C-494A-BF04-450A6E511A63}" type="presParOf" srcId="{33541D81-6C1A-497D-9FD1-46EEF2971715}" destId="{CBDFB7BE-FF73-4B51-BE08-BAE9910EE859}" srcOrd="0" destOrd="0" presId="urn:microsoft.com/office/officeart/2018/2/layout/IconVerticalSolidList"/>
    <dgm:cxn modelId="{CD8B4C16-A9C5-4A00-8C1A-CB4B1F410489}" type="presParOf" srcId="{33541D81-6C1A-497D-9FD1-46EEF2971715}" destId="{9E5D3541-55E1-44BC-ADD7-65FEFF75EA84}" srcOrd="1" destOrd="0" presId="urn:microsoft.com/office/officeart/2018/2/layout/IconVerticalSolidList"/>
    <dgm:cxn modelId="{323B5602-CE72-4AB5-900A-0006DF825BC1}" type="presParOf" srcId="{33541D81-6C1A-497D-9FD1-46EEF2971715}" destId="{F17C65DA-2F0B-432A-AF4E-5137776ECBF7}" srcOrd="2" destOrd="0" presId="urn:microsoft.com/office/officeart/2018/2/layout/IconVerticalSolidList"/>
    <dgm:cxn modelId="{D98FEBB7-75F1-40F0-912C-8F82B6104F95}" type="presParOf" srcId="{33541D81-6C1A-497D-9FD1-46EEF2971715}" destId="{30CF2167-003A-4F9D-9C28-6BF277BEE52C}" srcOrd="3" destOrd="0" presId="urn:microsoft.com/office/officeart/2018/2/layout/IconVerticalSolidList"/>
    <dgm:cxn modelId="{7698A665-948D-40F3-9292-2028C9C35079}" type="presParOf" srcId="{87A1DE53-FC4E-4F0C-8B1F-18183799CC6D}" destId="{83FCBBD1-6EE2-438D-A3DD-F6171F4BFE01}" srcOrd="5" destOrd="0" presId="urn:microsoft.com/office/officeart/2018/2/layout/IconVerticalSolidList"/>
    <dgm:cxn modelId="{E3C3150D-C126-453B-AA9B-A36F72C82D61}" type="presParOf" srcId="{87A1DE53-FC4E-4F0C-8B1F-18183799CC6D}" destId="{9AE3AE98-CCD5-4D36-8E45-964E2C606401}" srcOrd="6" destOrd="0" presId="urn:microsoft.com/office/officeart/2018/2/layout/IconVerticalSolidList"/>
    <dgm:cxn modelId="{FE26B868-8715-4FA1-A953-2160AA0816E2}" type="presParOf" srcId="{9AE3AE98-CCD5-4D36-8E45-964E2C606401}" destId="{E9AFA6E7-C43E-4F5D-B05C-97C15DB9664A}" srcOrd="0" destOrd="0" presId="urn:microsoft.com/office/officeart/2018/2/layout/IconVerticalSolidList"/>
    <dgm:cxn modelId="{F7A52560-2FED-4824-A517-90B3FEF43FB4}" type="presParOf" srcId="{9AE3AE98-CCD5-4D36-8E45-964E2C606401}" destId="{91E57113-F80B-475A-9941-81A4DD678670}" srcOrd="1" destOrd="0" presId="urn:microsoft.com/office/officeart/2018/2/layout/IconVerticalSolidList"/>
    <dgm:cxn modelId="{320903E6-7BD6-4CB8-9B2E-86DB9FC8C100}" type="presParOf" srcId="{9AE3AE98-CCD5-4D36-8E45-964E2C606401}" destId="{020951B6-DD07-4412-A149-A662D704713D}" srcOrd="2" destOrd="0" presId="urn:microsoft.com/office/officeart/2018/2/layout/IconVerticalSolidList"/>
    <dgm:cxn modelId="{19046218-8669-4411-AE25-EA9E76CAF24E}" type="presParOf" srcId="{9AE3AE98-CCD5-4D36-8E45-964E2C606401}" destId="{BA4153CF-388C-4301-83CF-637E43DED91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F54D6-0096-43E8-A38B-66400C252EEE}">
      <dsp:nvSpPr>
        <dsp:cNvPr id="0" name=""/>
        <dsp:cNvSpPr/>
      </dsp:nvSpPr>
      <dsp:spPr>
        <a:xfrm>
          <a:off x="0" y="2728"/>
          <a:ext cx="625582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FAD8F-8B47-40AD-A92D-3ADEFFA0DD99}">
      <dsp:nvSpPr>
        <dsp:cNvPr id="0" name=""/>
        <dsp:cNvSpPr/>
      </dsp:nvSpPr>
      <dsp:spPr>
        <a:xfrm>
          <a:off x="0" y="2728"/>
          <a:ext cx="6255829" cy="930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Access Padlet</a:t>
          </a:r>
        </a:p>
      </dsp:txBody>
      <dsp:txXfrm>
        <a:off x="0" y="2728"/>
        <a:ext cx="6255829" cy="930386"/>
      </dsp:txXfrm>
    </dsp:sp>
    <dsp:sp modelId="{1A3FE98A-C869-43DC-BAFB-17D772668AA1}">
      <dsp:nvSpPr>
        <dsp:cNvPr id="0" name=""/>
        <dsp:cNvSpPr/>
      </dsp:nvSpPr>
      <dsp:spPr>
        <a:xfrm>
          <a:off x="0" y="933114"/>
          <a:ext cx="6255829" cy="0"/>
        </a:xfrm>
        <a:prstGeom prst="line">
          <a:avLst/>
        </a:prstGeom>
        <a:solidFill>
          <a:schemeClr val="accent2">
            <a:hueOff val="-1236918"/>
            <a:satOff val="2201"/>
            <a:lumOff val="4039"/>
            <a:alphaOff val="0"/>
          </a:schemeClr>
        </a:solidFill>
        <a:ln w="12700" cap="flat" cmpd="sng" algn="ctr">
          <a:solidFill>
            <a:schemeClr val="accent2">
              <a:hueOff val="-1236918"/>
              <a:satOff val="2201"/>
              <a:lumOff val="40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5C3DEF-19B1-46B0-BBFA-5BC30CAE9975}">
      <dsp:nvSpPr>
        <dsp:cNvPr id="0" name=""/>
        <dsp:cNvSpPr/>
      </dsp:nvSpPr>
      <dsp:spPr>
        <a:xfrm>
          <a:off x="0" y="933114"/>
          <a:ext cx="6255829" cy="930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Introductions</a:t>
          </a:r>
        </a:p>
      </dsp:txBody>
      <dsp:txXfrm>
        <a:off x="0" y="933114"/>
        <a:ext cx="6255829" cy="930386"/>
      </dsp:txXfrm>
    </dsp:sp>
    <dsp:sp modelId="{DA1B4BBF-E03C-4BC1-9F10-5F74D6F365A2}">
      <dsp:nvSpPr>
        <dsp:cNvPr id="0" name=""/>
        <dsp:cNvSpPr/>
      </dsp:nvSpPr>
      <dsp:spPr>
        <a:xfrm>
          <a:off x="0" y="1863500"/>
          <a:ext cx="6255829" cy="0"/>
        </a:xfrm>
        <a:prstGeom prst="line">
          <a:avLst/>
        </a:prstGeom>
        <a:solidFill>
          <a:schemeClr val="accent2">
            <a:hueOff val="-2473835"/>
            <a:satOff val="4402"/>
            <a:lumOff val="8078"/>
            <a:alphaOff val="0"/>
          </a:schemeClr>
        </a:solidFill>
        <a:ln w="12700" cap="flat" cmpd="sng" algn="ctr">
          <a:solidFill>
            <a:schemeClr val="accent2">
              <a:hueOff val="-2473835"/>
              <a:satOff val="4402"/>
              <a:lumOff val="80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7D22EF-F492-498C-8A36-BFCE9C7DE904}">
      <dsp:nvSpPr>
        <dsp:cNvPr id="0" name=""/>
        <dsp:cNvSpPr/>
      </dsp:nvSpPr>
      <dsp:spPr>
        <a:xfrm>
          <a:off x="0" y="1863500"/>
          <a:ext cx="6255829" cy="930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Aims </a:t>
          </a:r>
        </a:p>
      </dsp:txBody>
      <dsp:txXfrm>
        <a:off x="0" y="1863500"/>
        <a:ext cx="6255829" cy="930386"/>
      </dsp:txXfrm>
    </dsp:sp>
    <dsp:sp modelId="{9CDF71E7-DDD0-4D30-9032-39A0DB6BBD38}">
      <dsp:nvSpPr>
        <dsp:cNvPr id="0" name=""/>
        <dsp:cNvSpPr/>
      </dsp:nvSpPr>
      <dsp:spPr>
        <a:xfrm>
          <a:off x="0" y="2793886"/>
          <a:ext cx="6255829" cy="0"/>
        </a:xfrm>
        <a:prstGeom prst="line">
          <a:avLst/>
        </a:prstGeom>
        <a:solidFill>
          <a:schemeClr val="accent2">
            <a:hueOff val="-3710753"/>
            <a:satOff val="6603"/>
            <a:lumOff val="12118"/>
            <a:alphaOff val="0"/>
          </a:schemeClr>
        </a:solidFill>
        <a:ln w="12700" cap="flat" cmpd="sng" algn="ctr">
          <a:solidFill>
            <a:schemeClr val="accent2">
              <a:hueOff val="-3710753"/>
              <a:satOff val="6603"/>
              <a:lumOff val="12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9DFDB7-958F-47B3-A6B4-136B01DC08E9}">
      <dsp:nvSpPr>
        <dsp:cNvPr id="0" name=""/>
        <dsp:cNvSpPr/>
      </dsp:nvSpPr>
      <dsp:spPr>
        <a:xfrm>
          <a:off x="0" y="2793886"/>
          <a:ext cx="6255829" cy="930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Writing Center Events and Resources</a:t>
          </a:r>
        </a:p>
      </dsp:txBody>
      <dsp:txXfrm>
        <a:off x="0" y="2793886"/>
        <a:ext cx="6255829" cy="930386"/>
      </dsp:txXfrm>
    </dsp:sp>
    <dsp:sp modelId="{B7201F12-B4ED-4E83-80AF-F9E45503EFCF}">
      <dsp:nvSpPr>
        <dsp:cNvPr id="0" name=""/>
        <dsp:cNvSpPr/>
      </dsp:nvSpPr>
      <dsp:spPr>
        <a:xfrm>
          <a:off x="0" y="3724272"/>
          <a:ext cx="6255829" cy="0"/>
        </a:xfrm>
        <a:prstGeom prst="line">
          <a:avLst/>
        </a:prstGeom>
        <a:solidFill>
          <a:schemeClr val="accent2">
            <a:hueOff val="-4947670"/>
            <a:satOff val="8804"/>
            <a:lumOff val="16157"/>
            <a:alphaOff val="0"/>
          </a:schemeClr>
        </a:solidFill>
        <a:ln w="12700" cap="flat" cmpd="sng" algn="ctr">
          <a:solidFill>
            <a:schemeClr val="accent2">
              <a:hueOff val="-4947670"/>
              <a:satOff val="8804"/>
              <a:lumOff val="16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61EAB-2363-4E03-8C3C-096E28056CEC}">
      <dsp:nvSpPr>
        <dsp:cNvPr id="0" name=""/>
        <dsp:cNvSpPr/>
      </dsp:nvSpPr>
      <dsp:spPr>
        <a:xfrm>
          <a:off x="0" y="3724272"/>
          <a:ext cx="6255829" cy="930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Strategies for Tutors</a:t>
          </a:r>
        </a:p>
      </dsp:txBody>
      <dsp:txXfrm>
        <a:off x="0" y="3724272"/>
        <a:ext cx="6255829" cy="930386"/>
      </dsp:txXfrm>
    </dsp:sp>
    <dsp:sp modelId="{5EC80E52-A8C1-48A8-AA2A-317FBB33D2C6}">
      <dsp:nvSpPr>
        <dsp:cNvPr id="0" name=""/>
        <dsp:cNvSpPr/>
      </dsp:nvSpPr>
      <dsp:spPr>
        <a:xfrm>
          <a:off x="0" y="4654658"/>
          <a:ext cx="6255829" cy="0"/>
        </a:xfrm>
        <a:prstGeom prst="line">
          <a:avLst/>
        </a:prstGeom>
        <a:solidFill>
          <a:schemeClr val="accent2">
            <a:hueOff val="-6184588"/>
            <a:satOff val="11005"/>
            <a:lumOff val="20196"/>
            <a:alphaOff val="0"/>
          </a:schemeClr>
        </a:solidFill>
        <a:ln w="12700" cap="flat" cmpd="sng" algn="ctr">
          <a:solidFill>
            <a:schemeClr val="accent2">
              <a:hueOff val="-6184588"/>
              <a:satOff val="11005"/>
              <a:lumOff val="20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2B3D10-B767-4FEF-AE09-86C791FCFE4F}">
      <dsp:nvSpPr>
        <dsp:cNvPr id="0" name=""/>
        <dsp:cNvSpPr/>
      </dsp:nvSpPr>
      <dsp:spPr>
        <a:xfrm>
          <a:off x="0" y="4654658"/>
          <a:ext cx="6255829" cy="930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Example Personal Statements</a:t>
          </a:r>
        </a:p>
      </dsp:txBody>
      <dsp:txXfrm>
        <a:off x="0" y="4654658"/>
        <a:ext cx="6255829" cy="9303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69917-4AF1-4578-B624-056D9C31C748}">
      <dsp:nvSpPr>
        <dsp:cNvPr id="0" name=""/>
        <dsp:cNvSpPr/>
      </dsp:nvSpPr>
      <dsp:spPr>
        <a:xfrm>
          <a:off x="0" y="553"/>
          <a:ext cx="10904537" cy="0"/>
        </a:xfrm>
        <a:prstGeom prst="lin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357FF4-995F-468C-BA93-A103C34EA671}">
      <dsp:nvSpPr>
        <dsp:cNvPr id="0" name=""/>
        <dsp:cNvSpPr/>
      </dsp:nvSpPr>
      <dsp:spPr>
        <a:xfrm>
          <a:off x="0" y="553"/>
          <a:ext cx="10904537" cy="907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baseline="0"/>
            <a:t>What is you name?</a:t>
          </a:r>
          <a:endParaRPr lang="en-US" sz="2100" kern="1200"/>
        </a:p>
      </dsp:txBody>
      <dsp:txXfrm>
        <a:off x="0" y="553"/>
        <a:ext cx="10904537" cy="907193"/>
      </dsp:txXfrm>
    </dsp:sp>
    <dsp:sp modelId="{0D5341AA-B462-4E8E-AE59-A2339DBC278E}">
      <dsp:nvSpPr>
        <dsp:cNvPr id="0" name=""/>
        <dsp:cNvSpPr/>
      </dsp:nvSpPr>
      <dsp:spPr>
        <a:xfrm>
          <a:off x="0" y="907747"/>
          <a:ext cx="10904537" cy="0"/>
        </a:xfrm>
        <a:prstGeom prst="line">
          <a:avLst/>
        </a:prstGeom>
        <a:solidFill>
          <a:schemeClr val="accent1">
            <a:shade val="80000"/>
            <a:hueOff val="-114815"/>
            <a:satOff val="4736"/>
            <a:lumOff val="6596"/>
            <a:alphaOff val="0"/>
          </a:schemeClr>
        </a:solidFill>
        <a:ln w="12700" cap="flat" cmpd="sng" algn="ctr">
          <a:solidFill>
            <a:schemeClr val="accent1">
              <a:shade val="80000"/>
              <a:hueOff val="-114815"/>
              <a:satOff val="4736"/>
              <a:lumOff val="65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7A8111-46FA-4620-8802-34BB6FC55FDA}">
      <dsp:nvSpPr>
        <dsp:cNvPr id="0" name=""/>
        <dsp:cNvSpPr/>
      </dsp:nvSpPr>
      <dsp:spPr>
        <a:xfrm>
          <a:off x="0" y="907747"/>
          <a:ext cx="10904537" cy="907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baseline="0"/>
            <a:t>Where are you from?</a:t>
          </a:r>
          <a:endParaRPr lang="en-US" sz="2100" kern="1200"/>
        </a:p>
      </dsp:txBody>
      <dsp:txXfrm>
        <a:off x="0" y="907747"/>
        <a:ext cx="10904537" cy="907193"/>
      </dsp:txXfrm>
    </dsp:sp>
    <dsp:sp modelId="{BB5A745D-D013-4F42-B269-BAF84BA664C5}">
      <dsp:nvSpPr>
        <dsp:cNvPr id="0" name=""/>
        <dsp:cNvSpPr/>
      </dsp:nvSpPr>
      <dsp:spPr>
        <a:xfrm>
          <a:off x="0" y="1814940"/>
          <a:ext cx="10904537" cy="0"/>
        </a:xfrm>
        <a:prstGeom prst="line">
          <a:avLst/>
        </a:prstGeom>
        <a:solidFill>
          <a:schemeClr val="accent1">
            <a:shade val="80000"/>
            <a:hueOff val="-229630"/>
            <a:satOff val="9472"/>
            <a:lumOff val="13191"/>
            <a:alphaOff val="0"/>
          </a:schemeClr>
        </a:solidFill>
        <a:ln w="12700" cap="flat" cmpd="sng" algn="ctr">
          <a:solidFill>
            <a:schemeClr val="accent1">
              <a:shade val="80000"/>
              <a:hueOff val="-229630"/>
              <a:satOff val="9472"/>
              <a:lumOff val="131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6BB95-47C9-4CAA-9FA5-5B3ABD874F06}">
      <dsp:nvSpPr>
        <dsp:cNvPr id="0" name=""/>
        <dsp:cNvSpPr/>
      </dsp:nvSpPr>
      <dsp:spPr>
        <a:xfrm>
          <a:off x="0" y="1814940"/>
          <a:ext cx="10904537" cy="907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baseline="0"/>
            <a:t>Do you work in a writing center? If so, where?</a:t>
          </a:r>
          <a:endParaRPr lang="en-US" sz="2100" kern="1200"/>
        </a:p>
      </dsp:txBody>
      <dsp:txXfrm>
        <a:off x="0" y="1814940"/>
        <a:ext cx="10904537" cy="907193"/>
      </dsp:txXfrm>
    </dsp:sp>
    <dsp:sp modelId="{7967B2E1-30B7-4A87-82B7-DDA603EC6DEB}">
      <dsp:nvSpPr>
        <dsp:cNvPr id="0" name=""/>
        <dsp:cNvSpPr/>
      </dsp:nvSpPr>
      <dsp:spPr>
        <a:xfrm>
          <a:off x="0" y="2722134"/>
          <a:ext cx="10904537" cy="0"/>
        </a:xfrm>
        <a:prstGeom prst="line">
          <a:avLst/>
        </a:prstGeom>
        <a:solidFill>
          <a:schemeClr val="accent1">
            <a:shade val="80000"/>
            <a:hueOff val="-344445"/>
            <a:satOff val="14209"/>
            <a:lumOff val="19787"/>
            <a:alphaOff val="0"/>
          </a:schemeClr>
        </a:solidFill>
        <a:ln w="12700" cap="flat" cmpd="sng" algn="ctr">
          <a:solidFill>
            <a:schemeClr val="accent1">
              <a:shade val="80000"/>
              <a:hueOff val="-344445"/>
              <a:satOff val="14209"/>
              <a:lumOff val="197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4B5350-6A93-4B7B-82F3-64A28E87D6CC}">
      <dsp:nvSpPr>
        <dsp:cNvPr id="0" name=""/>
        <dsp:cNvSpPr/>
      </dsp:nvSpPr>
      <dsp:spPr>
        <a:xfrm>
          <a:off x="0" y="2722134"/>
          <a:ext cx="10904537" cy="907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baseline="0" dirty="0"/>
            <a:t>Have you ever written a personal statement? What was it like?</a:t>
          </a:r>
          <a:endParaRPr lang="en-US" sz="2100" kern="1200" dirty="0"/>
        </a:p>
      </dsp:txBody>
      <dsp:txXfrm>
        <a:off x="0" y="2722134"/>
        <a:ext cx="10904537" cy="907193"/>
      </dsp:txXfrm>
    </dsp:sp>
    <dsp:sp modelId="{19A32674-0C5A-45AF-9F08-0A58DBF5D7A5}">
      <dsp:nvSpPr>
        <dsp:cNvPr id="0" name=""/>
        <dsp:cNvSpPr/>
      </dsp:nvSpPr>
      <dsp:spPr>
        <a:xfrm>
          <a:off x="0" y="3629327"/>
          <a:ext cx="10904537" cy="0"/>
        </a:xfrm>
        <a:prstGeom prst="line">
          <a:avLst/>
        </a:prstGeom>
        <a:solidFill>
          <a:schemeClr val="accent1">
            <a:shade val="80000"/>
            <a:hueOff val="-459260"/>
            <a:satOff val="18945"/>
            <a:lumOff val="26382"/>
            <a:alphaOff val="0"/>
          </a:schemeClr>
        </a:solidFill>
        <a:ln w="12700" cap="flat" cmpd="sng" algn="ctr">
          <a:solidFill>
            <a:schemeClr val="accent1">
              <a:shade val="80000"/>
              <a:hueOff val="-459260"/>
              <a:satOff val="18945"/>
              <a:lumOff val="263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3002EB-FA92-443C-BF09-116F04650E6F}">
      <dsp:nvSpPr>
        <dsp:cNvPr id="0" name=""/>
        <dsp:cNvSpPr/>
      </dsp:nvSpPr>
      <dsp:spPr>
        <a:xfrm>
          <a:off x="0" y="3629327"/>
          <a:ext cx="10904537" cy="907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Have you ever reviewed personal statements on an admissions committee?</a:t>
          </a:r>
        </a:p>
      </dsp:txBody>
      <dsp:txXfrm>
        <a:off x="0" y="3629327"/>
        <a:ext cx="10904537" cy="9071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EE011-0D33-4078-8CCB-457A177389C0}">
      <dsp:nvSpPr>
        <dsp:cNvPr id="0" name=""/>
        <dsp:cNvSpPr/>
      </dsp:nvSpPr>
      <dsp:spPr>
        <a:xfrm>
          <a:off x="0" y="1883"/>
          <a:ext cx="10904537" cy="9543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BD59AA-0AB2-4600-A0D4-3B34E132F372}">
      <dsp:nvSpPr>
        <dsp:cNvPr id="0" name=""/>
        <dsp:cNvSpPr/>
      </dsp:nvSpPr>
      <dsp:spPr>
        <a:xfrm>
          <a:off x="288700" y="216618"/>
          <a:ext cx="524909" cy="5249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8A62C2-ED94-418F-9A03-644C6DBDBE6E}">
      <dsp:nvSpPr>
        <dsp:cNvPr id="0" name=""/>
        <dsp:cNvSpPr/>
      </dsp:nvSpPr>
      <dsp:spPr>
        <a:xfrm>
          <a:off x="1102309" y="1883"/>
          <a:ext cx="9802227" cy="954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005" tIns="101005" rIns="101005" bIns="10100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 1-3 words, what is the theme of your paper?</a:t>
          </a:r>
        </a:p>
      </dsp:txBody>
      <dsp:txXfrm>
        <a:off x="1102309" y="1883"/>
        <a:ext cx="9802227" cy="954380"/>
      </dsp:txXfrm>
    </dsp:sp>
    <dsp:sp modelId="{95DC8873-FE34-49F0-8A2D-CD7457A53321}">
      <dsp:nvSpPr>
        <dsp:cNvPr id="0" name=""/>
        <dsp:cNvSpPr/>
      </dsp:nvSpPr>
      <dsp:spPr>
        <a:xfrm>
          <a:off x="0" y="1194859"/>
          <a:ext cx="10904537" cy="9543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4B522B-57EE-422B-B86A-2D2AB32E8F0A}">
      <dsp:nvSpPr>
        <dsp:cNvPr id="0" name=""/>
        <dsp:cNvSpPr/>
      </dsp:nvSpPr>
      <dsp:spPr>
        <a:xfrm>
          <a:off x="288700" y="1409594"/>
          <a:ext cx="524909" cy="5249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236493-1552-4D41-B3B1-2DB955D1A087}">
      <dsp:nvSpPr>
        <dsp:cNvPr id="0" name=""/>
        <dsp:cNvSpPr/>
      </dsp:nvSpPr>
      <dsp:spPr>
        <a:xfrm>
          <a:off x="1102309" y="1194859"/>
          <a:ext cx="9802227" cy="954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005" tIns="101005" rIns="101005" bIns="10100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How does this section/paragraph/anecdote relate to your theme?</a:t>
          </a:r>
        </a:p>
      </dsp:txBody>
      <dsp:txXfrm>
        <a:off x="1102309" y="1194859"/>
        <a:ext cx="9802227" cy="954380"/>
      </dsp:txXfrm>
    </dsp:sp>
    <dsp:sp modelId="{CBDFB7BE-FF73-4B51-BE08-BAE9910EE859}">
      <dsp:nvSpPr>
        <dsp:cNvPr id="0" name=""/>
        <dsp:cNvSpPr/>
      </dsp:nvSpPr>
      <dsp:spPr>
        <a:xfrm>
          <a:off x="0" y="2387835"/>
          <a:ext cx="10904537" cy="9543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5D3541-55E1-44BC-ADD7-65FEFF75EA84}">
      <dsp:nvSpPr>
        <dsp:cNvPr id="0" name=""/>
        <dsp:cNvSpPr/>
      </dsp:nvSpPr>
      <dsp:spPr>
        <a:xfrm>
          <a:off x="288700" y="2602570"/>
          <a:ext cx="524909" cy="5249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CF2167-003A-4F9D-9C28-6BF277BEE52C}">
      <dsp:nvSpPr>
        <dsp:cNvPr id="0" name=""/>
        <dsp:cNvSpPr/>
      </dsp:nvSpPr>
      <dsp:spPr>
        <a:xfrm>
          <a:off x="1102309" y="2387835"/>
          <a:ext cx="9802227" cy="954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005" tIns="101005" rIns="101005" bIns="10100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experience are you most proud of?</a:t>
          </a:r>
        </a:p>
      </dsp:txBody>
      <dsp:txXfrm>
        <a:off x="1102309" y="2387835"/>
        <a:ext cx="9802227" cy="954380"/>
      </dsp:txXfrm>
    </dsp:sp>
    <dsp:sp modelId="{E9AFA6E7-C43E-4F5D-B05C-97C15DB9664A}">
      <dsp:nvSpPr>
        <dsp:cNvPr id="0" name=""/>
        <dsp:cNvSpPr/>
      </dsp:nvSpPr>
      <dsp:spPr>
        <a:xfrm>
          <a:off x="0" y="3580811"/>
          <a:ext cx="10904537" cy="9543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E57113-F80B-475A-9941-81A4DD678670}">
      <dsp:nvSpPr>
        <dsp:cNvPr id="0" name=""/>
        <dsp:cNvSpPr/>
      </dsp:nvSpPr>
      <dsp:spPr>
        <a:xfrm>
          <a:off x="288700" y="3795546"/>
          <a:ext cx="524909" cy="5249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153CF-388C-4301-83CF-637E43DED919}">
      <dsp:nvSpPr>
        <dsp:cNvPr id="0" name=""/>
        <dsp:cNvSpPr/>
      </dsp:nvSpPr>
      <dsp:spPr>
        <a:xfrm>
          <a:off x="1102309" y="3580811"/>
          <a:ext cx="9802227" cy="954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005" tIns="101005" rIns="101005" bIns="10100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are you discussing in other parts of your application?</a:t>
          </a:r>
        </a:p>
      </dsp:txBody>
      <dsp:txXfrm>
        <a:off x="1102309" y="3580811"/>
        <a:ext cx="9802227" cy="954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4B76E-B62E-4812-BA7D-825654688684}"/>
              </a:ext>
            </a:extLst>
          </p:cNvPr>
          <p:cNvSpPr/>
          <p:nvPr/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EF05D1-197A-4EB5-A82C-7DC2425B571D}"/>
              </a:ext>
            </a:extLst>
          </p:cNvPr>
          <p:cNvSpPr/>
          <p:nvPr/>
        </p:nvSpPr>
        <p:spPr>
          <a:xfrm>
            <a:off x="639413" y="2818150"/>
            <a:ext cx="10913175" cy="257181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CFFE35-CB40-419E-BEDE-1E852C7CC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424" y="3154680"/>
            <a:ext cx="9994392" cy="1335024"/>
          </a:xfrm>
        </p:spPr>
        <p:txBody>
          <a:bodyPr lIns="109728" tIns="109728" rIns="109728" bIns="91440" anchor="b">
            <a:normAutofit/>
          </a:bodyPr>
          <a:lstStyle>
            <a:lvl1pPr algn="l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566B81-8E0E-4B31-9B8A-AD8615CF52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1184" y="4489704"/>
            <a:ext cx="10009632" cy="768096"/>
          </a:xfrm>
        </p:spPr>
        <p:txBody>
          <a:bodyPr lIns="109728" tIns="109728" rIns="109728" bIns="91440" anchor="ctr"/>
          <a:lstStyle>
            <a:lvl1pPr marL="0" indent="0" algn="l">
              <a:buNone/>
              <a:defRPr sz="24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E3122-8086-4B62-A94B-822FD6B44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18AD-F44F-484C-A3D2-C5EF8D94DE24}" type="datetime1">
              <a:rPr lang="en-US" smtClean="0"/>
              <a:t>10/27/2022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D9890-8F9E-40E4-9E32-1481709B2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C4A2E-05AC-44E3-B11A-086CA9066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6B81F-97CD-4934-852B-F0AECFD0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43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999A3-430D-4D78-9DF7-56578715E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B09F0-EED8-49A3-8DEB-65D7E568F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33971-B6D0-433D-83AE-34616CE6E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2D1-B868-4347-B796-3B5A5EB129FF}" type="datetime1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CA778-7EAA-41F9-B37D-C8E67AE79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F7F5B-F40C-4ECA-9FD3-760EAA21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40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D79C4-5B2D-490C-A3A9-EB977CFAD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1709738"/>
            <a:ext cx="10913175" cy="2852737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CD5857-FA4D-4A9B-856D-701234DE6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413" y="4589463"/>
            <a:ext cx="1091317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F6E9-7983-40C8-AB5B-67D364A5F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3C2D-6745-47B6-A29E-FE249DBCE96C}" type="datetime1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F873F-0C78-4B75-A7F3-78AAA3811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F4A66-FCCD-4CC0-955A-6FF62FEC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52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A81E-979B-46D7-9D93-0797856AE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3245F-4511-4B93-8CB3-0EC22FD629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413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BB029B-9D0E-4CB2-9A69-10A2F8C12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22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89C47-F724-4908-A6AD-806E765B2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44C2-3623-4BFB-B9A0-94542302335A}" type="datetime1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700E8-4086-4363-88E6-CA24CE39E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94F54F-F3CE-42F0-ADD3-F174B9BB0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59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4BAB1-26FD-44BF-86E8-57ED04D74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5488"/>
            <a:ext cx="10908792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FCB96-93C7-4E74-8285-0327A1A26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412" y="1904474"/>
            <a:ext cx="5120640" cy="838726"/>
          </a:xfrm>
        </p:spPr>
        <p:txBody>
          <a:bodyPr anchor="b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DF5A1-7F2F-4B53-9402-85306B933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9413" y="2969917"/>
            <a:ext cx="5157787" cy="3219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775651-3077-40D2-B167-CAB37859E1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27565" y="1904474"/>
            <a:ext cx="5120640" cy="83872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cap="all" spc="15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6D45EC-3B0F-49DC-91BC-2B4E4DA046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27565" y="2969915"/>
            <a:ext cx="5120639" cy="32197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2B7364-544C-427F-8C26-40E48F77C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03B92-D160-4899-8AEB-23E2AB3EBB07}" type="datetime1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D7AF57-EA04-49AA-91E0-7393B8DB0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DA6F2-A8DC-49B2-B9D6-7A001FF3F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567CAD-C446-4819-8D43-D93D35E7998F}"/>
              </a:ext>
            </a:extLst>
          </p:cNvPr>
          <p:cNvCxnSpPr>
            <a:cxnSpLocks/>
          </p:cNvCxnSpPr>
          <p:nvPr/>
        </p:nvCxnSpPr>
        <p:spPr>
          <a:xfrm>
            <a:off x="6096000" y="1613647"/>
            <a:ext cx="0" cy="4515986"/>
          </a:xfrm>
          <a:prstGeom prst="line">
            <a:avLst/>
          </a:prstGeom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97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09AB5-A960-4D82-97A6-922633B79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FFEF6C-EDD1-4573-A6D1-D55824570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71B3-2886-4196-8AEE-F25AFF1977D5}" type="datetime1">
              <a:rPr lang="en-US" smtClean="0"/>
              <a:t>10/27/2022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28429F-6359-4950-8C39-80E03A2D2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4B98F5-EE2F-4214-975A-76719DBD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239CD7-DA28-4950-958A-9781728CF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A954-8CB7-411C-B9F4-2C7BBA3637E7}" type="datetime1">
              <a:rPr lang="en-US" smtClean="0"/>
              <a:t>10/27/2022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5345F2-29FF-4A4D-A577-8FED65D0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6B79A-87C1-4CB8-BC9B-8705CEC4E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06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01454-EF5C-4D4A-95D3-B320D15CA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5488"/>
            <a:ext cx="10908792" cy="685800"/>
          </a:xfrm>
        </p:spPr>
        <p:txBody>
          <a:bodyPr anchor="ctr">
            <a:normAutofit/>
          </a:bodyPr>
          <a:lstStyle>
            <a:lvl1pPr>
              <a:defRPr sz="2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7D4B9-4A42-478A-AEFB-3F5D0629F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1656589"/>
            <a:ext cx="6245352" cy="420446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2F622-E127-4877-8F61-E5FAE62CD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9414" y="1656588"/>
            <a:ext cx="4132612" cy="4212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3E8C1-6159-4F82-A5F4-35DDE51E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446A-20B5-4264-B561-E7D9C581BFC4}" type="datetime1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C603F-9904-472E-86B9-D7223CAB1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0828B-5598-4BB2-9FC6-86BDC5ECF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78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0E4FD-3561-45A0-82BC-1E0F73996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5488"/>
            <a:ext cx="10908792" cy="685800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019FD7-F525-433A-BC5B-E8251F514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645666"/>
            <a:ext cx="6365684" cy="4215384"/>
          </a:xfrm>
          <a:solidFill>
            <a:srgbClr val="DDDDDD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CAD49-8534-4DA7-91E6-D2827CBEB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9414" y="1655064"/>
            <a:ext cx="4132612" cy="42153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F16CE-96E3-44EC-B9C8-F7FEDA170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C44C-94B9-4BA1-95A5-21C59D41B284}" type="datetime1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E4BBD5-FCB5-45FF-A806-445007BA0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43AF2-82EC-4A16-9E91-742792F0A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577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AAC2-5C8E-4AC4-A655-1BBB12DEF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ADEA25-8853-4480-B177-F6FB3A913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30C9A-FAAB-4907-9074-ED83F2914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897D3-3687-4972-B93C-3CFDF36BF9D2}" type="datetime1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E74C0-6AA6-4DAA-B696-21A593BFA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C47E9-9A55-415E-8340-5E2B5BD2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2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E48E5-4047-441F-8F68-CAA0E5D31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39413" y="365125"/>
            <a:ext cx="7933087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2861A-99E0-4DD2-8956-9C3A8BCA2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AA46-D730-4A32-BF6D-5880ED7B6ED6}" type="datetime1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9F9A7-D5EB-4CB0-ADF9-A2D67864A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34A46-E778-48F1-85FB-88A260599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987D44-2EFA-42B2-8345-F3CB14FC8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827687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2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E79F0E-E6F3-4029-A461-CBE56588470B}"/>
              </a:ext>
            </a:extLst>
          </p:cNvPr>
          <p:cNvSpPr/>
          <p:nvPr/>
        </p:nvSpPr>
        <p:spPr>
          <a:xfrm>
            <a:off x="0" y="0"/>
            <a:ext cx="12192000" cy="9863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5D58A2-1B1F-4DF4-936E-885ECC73E6F0}"/>
              </a:ext>
            </a:extLst>
          </p:cNvPr>
          <p:cNvSpPr/>
          <p:nvPr/>
        </p:nvSpPr>
        <p:spPr>
          <a:xfrm>
            <a:off x="350520" y="279792"/>
            <a:ext cx="11475720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D9B9AA-BDD3-49A4-84E0-99DC3EF1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B1D57-5959-4202-BB86-AFBA794FA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412" y="1639615"/>
            <a:ext cx="10904435" cy="4537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E3D2-19DD-4BA8-81DE-A095DB31E1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95738" y="6356350"/>
            <a:ext cx="3033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262A92C-3DD6-4D28-BA90-423F0C949F16}" type="datetime1">
              <a:rPr lang="en-US" smtClean="0"/>
              <a:t>10/27/2022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62D90-3DF7-4BB4-808C-F89E35410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413" y="6356350"/>
            <a:ext cx="6291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76974-1464-4D58-B215-633005776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07939" y="6356350"/>
            <a:ext cx="84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E20EFF4B-E35B-4DE6-97A9-05E54E649A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38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sldNum="0"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400" b="1" kern="1200" spc="150" baseline="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500"/>
        </a:spcBef>
        <a:buClr>
          <a:schemeClr val="accent2"/>
        </a:buClr>
        <a:buFontTx/>
        <a:buNone/>
        <a:defRPr sz="1500" b="1" kern="1200" spc="15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500" kern="1200" spc="150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400" kern="1200" spc="150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400" kern="1200" spc="150" baseline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400" kern="1200" spc="1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5B289C-FFBC-4DA1-9048-5AB172C33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7823A9-C4F6-4119-AB3F-79E976C03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FB5ED3-B527-45A8-988C-E896E0DEB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24116"/>
            <a:ext cx="11793184" cy="42097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D49593-1E2F-4680-B7F7-1EB20F46D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547" y="1767840"/>
            <a:ext cx="9994392" cy="2721864"/>
          </a:xfrm>
        </p:spPr>
        <p:txBody>
          <a:bodyPr>
            <a:normAutofit/>
          </a:bodyPr>
          <a:lstStyle/>
          <a:p>
            <a:r>
              <a:rPr lang="en-US" sz="5500"/>
              <a:t>Personal Statement Writing for Reluctant Writers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EC8CC6-3598-42EF-809A-804FF8E7C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8307" y="4489704"/>
            <a:ext cx="10009632" cy="768096"/>
          </a:xfrm>
        </p:spPr>
        <p:txBody>
          <a:bodyPr anchor="t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300"/>
              <a:t>Mary Webber and Jaden Reilly, Assistant Directors at the University of Alabama Writing Center </a:t>
            </a:r>
          </a:p>
        </p:txBody>
      </p:sp>
    </p:spTree>
    <p:extLst>
      <p:ext uri="{BB962C8B-B14F-4D97-AF65-F5344CB8AC3E}">
        <p14:creationId xmlns:p14="http://schemas.microsoft.com/office/powerpoint/2010/main" val="251012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DACBF3A-4721-4D07-B643-66F502F51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222" y="0"/>
            <a:ext cx="46573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9C6D36-1AAF-44F3-8CF3-F0DAC69D9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768849"/>
            <a:ext cx="3043509" cy="5167902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Agenda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60E2A9-076B-2A3D-818A-A168E62E62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640784"/>
              </p:ext>
            </p:extLst>
          </p:nvPr>
        </p:nvGraphicFramePr>
        <p:xfrm>
          <a:off x="5296757" y="643466"/>
          <a:ext cx="6255830" cy="5587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4066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A7B4D-CD7B-4D31-BFC3-9E1639A32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QR Code to Access Padlet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350FBB-5F20-40FD-9154-1E199EBB8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5703" y="1323365"/>
            <a:ext cx="4551854" cy="453707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7B410C-0109-4FD7-8893-316D2DE49CBA}"/>
              </a:ext>
            </a:extLst>
          </p:cNvPr>
          <p:cNvSpPr txBox="1"/>
          <p:nvPr/>
        </p:nvSpPr>
        <p:spPr>
          <a:xfrm>
            <a:off x="2942493" y="60181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https://padlet.com/mmwebber/kysvc426pyz17auz</a:t>
            </a:r>
          </a:p>
        </p:txBody>
      </p:sp>
    </p:spTree>
    <p:extLst>
      <p:ext uri="{BB962C8B-B14F-4D97-AF65-F5344CB8AC3E}">
        <p14:creationId xmlns:p14="http://schemas.microsoft.com/office/powerpoint/2010/main" val="170173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C5EDEC7-C7E6-479B-9BC7-6FBB0719B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A49286-A6C8-44AD-BFC5-7879CB1F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9863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FFE593-D88A-4336-A731-4A3A9FF8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0520" y="279792"/>
            <a:ext cx="11475720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3F8E19-DCCD-4BC3-99F9-374670107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>
            <a:normAutofit/>
          </a:bodyPr>
          <a:lstStyle/>
          <a:p>
            <a:r>
              <a:rPr lang="en-US" dirty="0"/>
              <a:t>Introductions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E6F6213-25D4-6527-CD52-94A4452A17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3602519"/>
              </p:ext>
            </p:extLst>
          </p:nvPr>
        </p:nvGraphicFramePr>
        <p:xfrm>
          <a:off x="639763" y="1639888"/>
          <a:ext cx="10904537" cy="4537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37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DACBF3A-4721-4D07-B643-66F502F51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132" y="0"/>
            <a:ext cx="4657344" cy="68580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384A10-A657-4D34-BCB2-06CF4B3AD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0520" y="279792"/>
            <a:ext cx="7777823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26D4F2-967A-4588-B500-55C5F83F2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7275227" cy="689608"/>
          </a:xfrm>
        </p:spPr>
        <p:txBody>
          <a:bodyPr>
            <a:normAutofit/>
          </a:bodyPr>
          <a:lstStyle/>
          <a:p>
            <a:r>
              <a:rPr lang="en-US" dirty="0"/>
              <a:t>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B2FD-76CF-47FE-9829-485FDF1D1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3" y="1639615"/>
            <a:ext cx="5456588" cy="4537348"/>
          </a:xfrm>
        </p:spPr>
        <p:txBody>
          <a:bodyPr>
            <a:normAutofit/>
          </a:bodyPr>
          <a:lstStyle/>
          <a:p>
            <a:r>
              <a:rPr lang="en-US" dirty="0"/>
              <a:t>This workshop aims 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Address why many students struggle with personal statements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 tools and strategies for writing centers to support personal statement writers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Invite collaboration and discussion on how we can better support students</a:t>
            </a:r>
          </a:p>
        </p:txBody>
      </p:sp>
    </p:spTree>
    <p:extLst>
      <p:ext uri="{BB962C8B-B14F-4D97-AF65-F5344CB8AC3E}">
        <p14:creationId xmlns:p14="http://schemas.microsoft.com/office/powerpoint/2010/main" val="1177523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9">
            <a:extLst>
              <a:ext uri="{FF2B5EF4-FFF2-40B4-BE49-F238E27FC236}">
                <a16:creationId xmlns:a16="http://schemas.microsoft.com/office/drawing/2014/main" id="{CDACBF3A-4721-4D07-B643-66F502F51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132" y="0"/>
            <a:ext cx="4657344" cy="68580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29384A10-A657-4D34-BCB2-06CF4B3AD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0520" y="279792"/>
            <a:ext cx="7777823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1C00B-8D52-46BF-AA33-0E6713AB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7275227" cy="689608"/>
          </a:xfrm>
        </p:spPr>
        <p:txBody>
          <a:bodyPr>
            <a:normAutofit/>
          </a:bodyPr>
          <a:lstStyle/>
          <a:p>
            <a:r>
              <a:rPr lang="en-US" dirty="0"/>
              <a:t>Why Personal Statements are Difficult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28F6C36-EE13-495E-AEF7-DBC8C6B37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3" y="1639615"/>
            <a:ext cx="5456588" cy="453734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dirty="0"/>
              <a:t>Many students are unfamiliar with personal statement writing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dirty="0"/>
              <a:t>Personal statements are necessary for graduate school, scholarships and fellowships, medical school, and law school applications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dirty="0"/>
              <a:t>Many applicants don’t see themselves as “good writers”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dirty="0"/>
              <a:t>Lack of confidence combined with a largely unfamiliar genre makes personal statement writing uniquely daunting for many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475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6FA17-8479-4286-8F6C-6BF54DED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Writing Center Events for Personal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D4252-BD46-45B1-9675-FEEFC6CC098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Workshops for applicants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Application specific and general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Collaboration with Office of External Scholarships and Fellowships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Panel with admissions professionals from various fields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Breakout rooms with tutors based on drafting stages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Provide graphic organizers at workshops to help students begin the writing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CC127-091F-4CCC-9DB3-B05B33BDAB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Workshops for tutors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Workshops for tutors with admissions professionals so they know what makes a personal statement successful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Peer support, provide time for tutors to discuss successes and struggles in personal statement appointments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83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64B76E-B62E-4812-BA7D-82565468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EF05D1-197A-4EB5-A82C-7DC2425B5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413" y="2818150"/>
            <a:ext cx="10913175" cy="257181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55B289C-FFBC-4DA1-9048-5AB172C33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7823A9-C4F6-4119-AB3F-79E976C03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FB5ED3-B527-45A8-988C-E896E0DEB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24116"/>
            <a:ext cx="11793184" cy="42097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86079A-ACD3-48E7-86B2-1F104E91C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889" y="2065662"/>
            <a:ext cx="9994392" cy="2721864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r>
              <a:rPr lang="en-US" sz="4200" dirty="0"/>
              <a:t>What workshops or events has your writing center, or university in general, done to prepare students to write personal statements?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281D7AAD-EA0B-4106-A468-6DBC41876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8755" y="4240638"/>
            <a:ext cx="1007359" cy="100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14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2">
            <a:extLst>
              <a:ext uri="{FF2B5EF4-FFF2-40B4-BE49-F238E27FC236}">
                <a16:creationId xmlns:a16="http://schemas.microsoft.com/office/drawing/2014/main" id="{EA64B76E-B62E-4812-BA7D-82565468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4">
            <a:extLst>
              <a:ext uri="{FF2B5EF4-FFF2-40B4-BE49-F238E27FC236}">
                <a16:creationId xmlns:a16="http://schemas.microsoft.com/office/drawing/2014/main" id="{77EF05D1-197A-4EB5-A82C-7DC2425B5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413" y="2818150"/>
            <a:ext cx="10913175" cy="257181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55B289C-FFBC-4DA1-9048-5AB172C33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F7823A9-C4F6-4119-AB3F-79E976C03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6FB5ED3-B527-45A8-988C-E896E0DEB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24116"/>
            <a:ext cx="11793184" cy="42097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CDCCD5-4E2A-405A-85CA-7539F6DBE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889" y="2065662"/>
            <a:ext cx="9994392" cy="2721864"/>
          </a:xfr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 sz="8800" dirty="0"/>
              <a:t>Strategies for Tutors</a:t>
            </a:r>
          </a:p>
        </p:txBody>
      </p:sp>
    </p:spTree>
    <p:extLst>
      <p:ext uri="{BB962C8B-B14F-4D97-AF65-F5344CB8AC3E}">
        <p14:creationId xmlns:p14="http://schemas.microsoft.com/office/powerpoint/2010/main" val="1435318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ACBF3A-4721-4D07-B643-66F502F51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132" y="0"/>
            <a:ext cx="4657344" cy="68580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384A10-A657-4D34-BCB2-06CF4B3AD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0520" y="279792"/>
            <a:ext cx="7777823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A114876-E0E9-4FF0-814E-FD443E820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7275227" cy="689608"/>
          </a:xfrm>
        </p:spPr>
        <p:txBody>
          <a:bodyPr>
            <a:normAutofit/>
          </a:bodyPr>
          <a:lstStyle/>
          <a:p>
            <a:r>
              <a:rPr lang="en-US"/>
              <a:t>Common Issues</a:t>
            </a:r>
            <a:endParaRPr lang="en-US" dirty="0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0AE54032-10C9-4649-AB31-5D1F8F4B7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3" y="1639615"/>
            <a:ext cx="5456588" cy="453734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Students struggle to begin their personal statement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Students struggle to find meaningful anecdotes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Students struggle to show not tell, or they narrate their CV/resume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Their personal statement is too big or too small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405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0A6DA6-CC34-4BE5-89E8-20543464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Genre Moves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B4BD-4B4B-4A7F-804E-F9DB9A0BB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Move 1: Establish background – </a:t>
            </a:r>
          </a:p>
          <a:p>
            <a:pPr lvl="1"/>
            <a:r>
              <a:rPr lang="en-US" dirty="0"/>
              <a:t>Move 1A (optional if Move 1B selected): Personal story with defining characteristic central to overall theme.</a:t>
            </a:r>
          </a:p>
          <a:p>
            <a:pPr lvl="1"/>
            <a:r>
              <a:rPr lang="en-US" dirty="0"/>
              <a:t>Move 1B (optional if Move 1A selected): Describe earliest connection to desired program/field.</a:t>
            </a:r>
          </a:p>
          <a:p>
            <a:r>
              <a:rPr lang="en-US" dirty="0"/>
              <a:t>Move 2: Explain growth/skills gained/build in interest over time</a:t>
            </a:r>
          </a:p>
          <a:p>
            <a:r>
              <a:rPr lang="en-US" dirty="0"/>
              <a:t>Move 3: Make connections between translatable skills/knowledge and desired program/career </a:t>
            </a:r>
          </a:p>
          <a:p>
            <a:r>
              <a:rPr lang="en-US" dirty="0"/>
              <a:t>Move 4: Conclude on promising future if selected, using points established in prior moves.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 you agree with these moves? What moves would you add or change based on your experience?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30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01109A-BCC9-47A0-9DA3-C32473FC9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5447BF-44BF-49F8-A9FD-8765C87FB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26" y="1936935"/>
            <a:ext cx="10750075" cy="334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631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49E56-8CF4-4D7A-8A69-CF490AD35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</a:t>
            </a:r>
          </a:p>
        </p:txBody>
      </p:sp>
      <p:pic>
        <p:nvPicPr>
          <p:cNvPr id="11" name="Content Placeholder 10" descr="Squiggle outline">
            <a:extLst>
              <a:ext uri="{FF2B5EF4-FFF2-40B4-BE49-F238E27FC236}">
                <a16:creationId xmlns:a16="http://schemas.microsoft.com/office/drawing/2014/main" id="{8280CFF9-C247-484C-852E-840FCFA3E93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8076" y="1726407"/>
            <a:ext cx="4450556" cy="4450556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7325E59B-C406-47E2-A775-4B0723C35D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Winding road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Sections don’t necessarily have to be linear as long there is a common theme woven throughout</a:t>
            </a:r>
          </a:p>
        </p:txBody>
      </p:sp>
    </p:spTree>
    <p:extLst>
      <p:ext uri="{BB962C8B-B14F-4D97-AF65-F5344CB8AC3E}">
        <p14:creationId xmlns:p14="http://schemas.microsoft.com/office/powerpoint/2010/main" val="1625597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64B76E-B62E-4812-BA7D-82565468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EF05D1-197A-4EB5-A82C-7DC2425B5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413" y="2818150"/>
            <a:ext cx="10913175" cy="257181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55B289C-FFBC-4DA1-9048-5AB172C33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7823A9-C4F6-4119-AB3F-79E976C03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FB5ED3-B527-45A8-988C-E896E0DEB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24116"/>
            <a:ext cx="11793184" cy="42097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DAF83B-E18A-4167-8330-712DBC288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889" y="2740872"/>
            <a:ext cx="9994392" cy="1376256"/>
          </a:xfrm>
        </p:spPr>
        <p:txBody>
          <a:bodyPr vert="horz" lIns="109728" tIns="109728" rIns="109728" bIns="91440" rtlCol="0" anchor="b">
            <a:noAutofit/>
          </a:bodyPr>
          <a:lstStyle/>
          <a:p>
            <a:r>
              <a:rPr lang="en-US" sz="4000" dirty="0"/>
              <a:t>Can you think of other ways to visualize personal statements?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30289AA1-77C1-4AD4-98DA-DE3938DD2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8755" y="4240638"/>
            <a:ext cx="1007359" cy="100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862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C5EDEC7-C7E6-479B-9BC7-6FBB0719B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A49286-A6C8-44AD-BFC5-7879CB1F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9863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FFE593-D88A-4336-A731-4A3A9FF8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0520" y="279792"/>
            <a:ext cx="11475720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B4E405-3686-4DA7-9909-54BB28D3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>
            <a:normAutofit/>
          </a:bodyPr>
          <a:lstStyle/>
          <a:p>
            <a:r>
              <a:rPr lang="en-US" dirty="0"/>
              <a:t>Guiding Questions</a:t>
            </a:r>
            <a:endParaRPr lang="en-US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7E6AFA7B-0BF2-7A13-3BCC-47A461620A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9013733"/>
              </p:ext>
            </p:extLst>
          </p:nvPr>
        </p:nvGraphicFramePr>
        <p:xfrm>
          <a:off x="639763" y="1639888"/>
          <a:ext cx="10904537" cy="4537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8004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64B76E-B62E-4812-BA7D-82565468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EF05D1-197A-4EB5-A82C-7DC2425B5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413" y="2818150"/>
            <a:ext cx="10913175" cy="257181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55B289C-FFBC-4DA1-9048-5AB172C33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7823A9-C4F6-4119-AB3F-79E976C03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FB5ED3-B527-45A8-988C-E896E0DEB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24116"/>
            <a:ext cx="11793184" cy="42097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DAF83B-E18A-4167-8330-712DBC288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889" y="2948435"/>
            <a:ext cx="9994392" cy="1376256"/>
          </a:xfrm>
        </p:spPr>
        <p:txBody>
          <a:bodyPr vert="horz" lIns="109728" tIns="109728" rIns="109728" bIns="91440" rtlCol="0" anchor="b">
            <a:noAutofit/>
          </a:bodyPr>
          <a:lstStyle/>
          <a:p>
            <a:r>
              <a:rPr lang="en-US" sz="4000" dirty="0"/>
              <a:t>What are some guiding questions you can ask to help personal statement writers?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30289AA1-77C1-4AD4-98DA-DE3938DD2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8755" y="4240638"/>
            <a:ext cx="1007359" cy="100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451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DACBF3A-4721-4D07-B643-66F502F51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132" y="0"/>
            <a:ext cx="4657344" cy="68580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384A10-A657-4D34-BCB2-06CF4B3AD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0520" y="279792"/>
            <a:ext cx="7777823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8DF4D6-89E1-4FFA-B7F3-238CECF2A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7275227" cy="689608"/>
          </a:xfrm>
        </p:spPr>
        <p:txBody>
          <a:bodyPr>
            <a:normAutofit/>
          </a:bodyPr>
          <a:lstStyle/>
          <a:p>
            <a:r>
              <a:rPr lang="en-US"/>
              <a:t>Example Personal Statements</a:t>
            </a:r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3D65F8F9-C063-4234-9B32-B6C26C75F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3" y="1639615"/>
            <a:ext cx="5456588" cy="453734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Look over one of the example personal statements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Discuss with a partner how you would support a student in improving that personal statement</a:t>
            </a:r>
          </a:p>
        </p:txBody>
      </p:sp>
    </p:spTree>
    <p:extLst>
      <p:ext uri="{BB962C8B-B14F-4D97-AF65-F5344CB8AC3E}">
        <p14:creationId xmlns:p14="http://schemas.microsoft.com/office/powerpoint/2010/main" val="2171981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8846-3250-4156-9977-35861DB3D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Wrapping 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C66121-BA0E-4501-84B5-FA7E29898D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Thank you for attending!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Padlet will stay active for the foreseeable future if you wish to access it again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Special thanks to the UA Writing Center, IWCA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436BDF-78C7-4768-B603-6D87DE1FFC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Stary Connected:</a:t>
            </a:r>
          </a:p>
          <a:p>
            <a:r>
              <a:rPr lang="en-US" b="1" dirty="0"/>
              <a:t>Mary Webber</a:t>
            </a:r>
          </a:p>
          <a:p>
            <a:r>
              <a:rPr lang="en-US" b="0" dirty="0"/>
              <a:t>mmwebber@crimson.ua.edu</a:t>
            </a:r>
          </a:p>
          <a:p>
            <a:r>
              <a:rPr lang="en-US" b="0" dirty="0"/>
              <a:t>linkedin.com/in/</a:t>
            </a:r>
            <a:r>
              <a:rPr lang="en-US" b="0" dirty="0" err="1"/>
              <a:t>marymwebber</a:t>
            </a:r>
            <a:endParaRPr lang="en-US" b="0" dirty="0"/>
          </a:p>
          <a:p>
            <a:r>
              <a:rPr lang="en-US" b="0" dirty="0"/>
              <a:t>marywebber.com</a:t>
            </a:r>
          </a:p>
          <a:p>
            <a:r>
              <a:rPr lang="en-US" b="1" dirty="0"/>
              <a:t>Jaden Reilly</a:t>
            </a:r>
          </a:p>
          <a:p>
            <a:r>
              <a:rPr lang="en-US" b="0" dirty="0"/>
              <a:t>jtreilly@crimson.ua.edu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65E8A5-A290-406B-8ABB-0A4143F9D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608" y="6384891"/>
            <a:ext cx="5484155" cy="28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974111"/>
      </p:ext>
    </p:extLst>
  </p:cSld>
  <p:clrMapOvr>
    <a:masterClrMapping/>
  </p:clrMapOvr>
</p:sld>
</file>

<file path=ppt/theme/theme1.xml><?xml version="1.0" encoding="utf-8"?>
<a:theme xmlns:a="http://schemas.openxmlformats.org/drawingml/2006/main" name="MeiryoVTI">
  <a:themeElements>
    <a:clrScheme name="Meiryo">
      <a:dk1>
        <a:srgbClr val="232323"/>
      </a:dk1>
      <a:lt1>
        <a:srgbClr val="FFFFFF"/>
      </a:lt1>
      <a:dk2>
        <a:srgbClr val="231B23"/>
      </a:dk2>
      <a:lt2>
        <a:srgbClr val="FCF5E5"/>
      </a:lt2>
      <a:accent1>
        <a:srgbClr val="FDA431"/>
      </a:accent1>
      <a:accent2>
        <a:srgbClr val="4DA1A8"/>
      </a:accent2>
      <a:accent3>
        <a:srgbClr val="B9D587"/>
      </a:accent3>
      <a:accent4>
        <a:srgbClr val="E8BD32"/>
      </a:accent4>
      <a:accent5>
        <a:srgbClr val="809EC2"/>
      </a:accent5>
      <a:accent6>
        <a:srgbClr val="E3ADB6"/>
      </a:accent6>
      <a:hlink>
        <a:srgbClr val="34ADB6"/>
      </a:hlink>
      <a:folHlink>
        <a:srgbClr val="B2B2B2"/>
      </a:folHlink>
    </a:clrScheme>
    <a:fontScheme name="Meiryo UI">
      <a:majorFont>
        <a:latin typeface="Meiryo UI"/>
        <a:ea typeface=""/>
        <a:cs typeface=""/>
      </a:majorFont>
      <a:minorFont>
        <a:latin typeface="Meiryo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iryoVTI" id="{3EF0B2FA-4C70-4C56-AE0C-16E6000BE750}" vid="{C80AAF17-7084-4B19-8ADF-AE8F46812F2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4097</TotalTime>
  <Words>631</Words>
  <Application>Microsoft Office PowerPoint</Application>
  <PresentationFormat>Widescreen</PresentationFormat>
  <Paragraphs>79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Meiryo</vt:lpstr>
      <vt:lpstr>Meiryo UI</vt:lpstr>
      <vt:lpstr>Arial</vt:lpstr>
      <vt:lpstr>Wingdings</vt:lpstr>
      <vt:lpstr>MeiryoVTI</vt:lpstr>
      <vt:lpstr>Personal Statement Writing for Reluctant Writers</vt:lpstr>
      <vt:lpstr>Agenda</vt:lpstr>
      <vt:lpstr>QR Code to Access Padlet</vt:lpstr>
      <vt:lpstr>Introductions</vt:lpstr>
      <vt:lpstr>Aims</vt:lpstr>
      <vt:lpstr>Why Personal Statements are Difficult</vt:lpstr>
      <vt:lpstr>Writing Center Events for Personal Statements</vt:lpstr>
      <vt:lpstr>What workshops or events has your writing center, or university in general, done to prepare students to write personal statements?</vt:lpstr>
      <vt:lpstr>Strategies for Tutors</vt:lpstr>
      <vt:lpstr>Common Issues</vt:lpstr>
      <vt:lpstr>Using Genre Moves</vt:lpstr>
      <vt:lpstr>Visualizing</vt:lpstr>
      <vt:lpstr>Visualizing</vt:lpstr>
      <vt:lpstr>Can you think of other ways to visualize personal statements?</vt:lpstr>
      <vt:lpstr>Guiding Questions</vt:lpstr>
      <vt:lpstr>What are some guiding questions you can ask to help personal statement writers?</vt:lpstr>
      <vt:lpstr>Example Personal Statements</vt:lpstr>
      <vt:lpstr>Wrapping 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Statement Writing for Reluctant Writers</dc:title>
  <dc:creator>Mary Webber</dc:creator>
  <cp:lastModifiedBy>Mary Webber</cp:lastModifiedBy>
  <cp:revision>1</cp:revision>
  <dcterms:created xsi:type="dcterms:W3CDTF">2022-10-21T17:58:34Z</dcterms:created>
  <dcterms:modified xsi:type="dcterms:W3CDTF">2022-10-27T23:47:48Z</dcterms:modified>
</cp:coreProperties>
</file>